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4" r:id="rId5"/>
    <p:sldId id="276" r:id="rId6"/>
    <p:sldId id="275" r:id="rId7"/>
    <p:sldId id="277" r:id="rId8"/>
    <p:sldId id="272" r:id="rId9"/>
    <p:sldId id="273" r:id="rId10"/>
    <p:sldId id="278" r:id="rId11"/>
    <p:sldId id="270" r:id="rId12"/>
    <p:sldId id="27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E8"/>
    <a:srgbClr val="EAEBE3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5D34A-5E71-4C58-BFAB-9858A703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27D40-2E71-442C-A426-5D067028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7A979-3B6E-48CD-A65B-11923CE0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B09-518E-4533-97E7-AA6236C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837AC-40FE-46B4-BB40-7E3D8734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B468-233B-4786-A111-B6F202D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6AB8F1-E30F-4406-BC70-788F428D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95C49-C8A1-4268-9868-B8F2EDF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08F1-2E0F-4366-813C-B86ED3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3273-D3B1-46BD-9E87-7F9736D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43F1-E6C6-4421-962E-C899357D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3B0B4-83C0-4B0C-A88F-367625A4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44B5-8EAA-4DC0-AD4B-D907C6C3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57F-70FC-4636-B4DF-55E51F8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45F98-86B2-4B4E-B885-3067254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2454-7DF5-47A1-8702-4D69411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CA1D-1AA5-4CF9-8861-7BC3DC1B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7AB0-19F2-4102-818C-543E709F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17B3-608A-4DC5-80E6-654AB34A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F63B-EEB7-4DE7-A176-D8E42C2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69E0-C10E-4DCB-A9A8-8BD7A82E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710-5453-4053-A3DB-9FD3A47F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4830E-C8EC-4695-8530-31DFC1BB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44844-062B-4900-B9E9-8AA2BD5F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C7CE2-44F7-4794-8ED8-AE9D8044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8FCDD-0420-473E-90D0-EA4AB39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40E-A114-4F25-84CA-7564CA35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0B446-0BF7-4653-96AF-002260DB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773-ED20-4AC1-A010-309071D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81DFD-297A-4645-AB4D-698E9E9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AB5-7516-4802-A316-A58B37C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8CF-EE9F-48F7-9A4A-568F8616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3D735-86D3-4016-ABDD-C6FEDC75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F80CD-D5C8-4E71-AA25-3D3E8413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1246A-AC00-4801-954D-C3A7C6EEA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C5C22C-BB51-4739-85EB-1C748C24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A75ED-C44E-4BF8-8C48-0CAC25C2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B7142-BF1E-4C3F-A6A4-05F903CB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D2136-DBFF-465A-A97A-5C8E406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3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9B37-1F93-4FE8-9752-09DE90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4914-586A-467E-8D27-9D95AE37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EC03F-5409-4A49-B20F-47F76612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44BFE-02F4-48E8-BD05-702CB59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E01A2C-E609-4E37-8A14-1FA908AE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D6735-763D-4A3B-B844-337E5DC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20744-9225-4B65-8C82-B881B9B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80180-CF98-4EC5-8760-B34EFE6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E670F-3DB5-4820-9D0D-32D3B1B5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11C0F-4574-40DF-AD17-ABD64FD64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E20E5-9A81-4A0E-BE0C-DA5EE51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D599A-14DF-4747-9681-2C65B3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4F7A9-E724-4654-827E-5F93D7B1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5851-9100-4219-B8D0-5F2D0FC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69AC6-56BB-411B-A76C-DF71C274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D4008-5F5E-4B7A-98B1-6622B3E2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9979-D4BD-4C5B-82BC-E0216DBA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76005-D911-4888-91CA-F4F0D73C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B69E1-4AD7-4513-A7D1-8FBDEDA8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A5E766-7623-4ECC-A3C3-894DE7B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5A691-D7CE-45F1-9DBE-9DAFB9D6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0101-94B9-44B7-9053-FCE2994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758D-D09E-4F4D-9D6D-5374D685559F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D5FE5-0A58-4422-82DE-1803BF14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EC32-56CB-4B3B-8AC1-5E2FEFAAA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C1BA-60A3-49B0-896E-67C92E624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EC)Basic 4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306" y="4466217"/>
            <a:ext cx="4903694" cy="542365"/>
          </a:xfrm>
        </p:spPr>
        <p:txBody>
          <a:bodyPr/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학술부장 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김선휘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44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9F940-BBB4-49CB-AF02-E6210FA77220}"/>
              </a:ext>
            </a:extLst>
          </p:cNvPr>
          <p:cNvSpPr txBox="1"/>
          <p:nvPr/>
        </p:nvSpPr>
        <p:spPr>
          <a:xfrm>
            <a:off x="1158240" y="172055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ㅇㅇ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07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파일입출력은 파일을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0471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표준입출력은 콘솔을 통한 입력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30913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통해 공부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144813"/>
            <a:ext cx="855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이라는 구조체의 포인터를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*fp;</a:t>
            </a:r>
          </a:p>
          <a:p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fopen, fclose, fprintf, fscanf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등의 함수를 이용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4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E9BC1B0A-33C6-4B7F-B5CD-576333AF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2" y="2927524"/>
            <a:ext cx="11689976" cy="1002951"/>
          </a:xfrm>
        </p:spPr>
        <p:txBody>
          <a:bodyPr>
            <a:norm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EC)Basic End -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8A29F-4DAA-495A-9E08-8105E17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153" y="5463987"/>
            <a:ext cx="4903694" cy="542365"/>
          </a:xfrm>
        </p:spPr>
        <p:txBody>
          <a:bodyPr/>
          <a:lstStyle/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수고했어요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짝짝쓰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C705ECA-EA17-4543-9533-E808722C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3A2D-7162-4409-9D36-089E691E0936}"/>
              </a:ext>
            </a:extLst>
          </p:cNvPr>
          <p:cNvSpPr txBox="1"/>
          <p:nvPr/>
        </p:nvSpPr>
        <p:spPr>
          <a:xfrm>
            <a:off x="609600" y="1392217"/>
            <a:ext cx="1047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 풀이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파일입출력</a:t>
            </a:r>
          </a:p>
        </p:txBody>
      </p:sp>
    </p:spTree>
    <p:extLst>
      <p:ext uri="{BB962C8B-B14F-4D97-AF65-F5344CB8AC3E}">
        <p14:creationId xmlns:p14="http://schemas.microsoft.com/office/powerpoint/2010/main" val="622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44CFF3E1-8AF5-49B1-BCC4-92C7C5FC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문제풀이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C7EE0-D0AC-46B6-A800-93045D75F2C4}"/>
              </a:ext>
            </a:extLst>
          </p:cNvPr>
          <p:cNvSpPr txBox="1"/>
          <p:nvPr/>
        </p:nvSpPr>
        <p:spPr>
          <a:xfrm>
            <a:off x="1209040" y="1600025"/>
            <a:ext cx="893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boj.kr/2592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boj.kr/8958</a:t>
            </a:r>
          </a:p>
        </p:txBody>
      </p:sp>
    </p:spTree>
    <p:extLst>
      <p:ext uri="{BB962C8B-B14F-4D97-AF65-F5344CB8AC3E}">
        <p14:creationId xmlns:p14="http://schemas.microsoft.com/office/powerpoint/2010/main" val="342204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자료형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변수의 메모리 주소를 가리키는 변수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111319"/>
            <a:ext cx="855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변수에는 다른 변수의 주소값이 들어감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CE1CE-C19F-49AE-8FF9-30F5EC22D9A8}"/>
              </a:ext>
            </a:extLst>
          </p:cNvPr>
          <p:cNvSpPr txBox="1"/>
          <p:nvPr/>
        </p:nvSpPr>
        <p:spPr>
          <a:xfrm>
            <a:off x="730922" y="3834556"/>
            <a:ext cx="8554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변수의 선언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*p;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변수에 주소값 넣어주기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&amp;a;</a:t>
            </a:r>
          </a:p>
          <a:p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변수가 가리키는 주소의 변수값 보여주기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printf(“%d”, *p);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4D1BE-0E84-4995-9769-503D046B84C0}"/>
              </a:ext>
            </a:extLst>
          </p:cNvPr>
          <p:cNvSpPr txBox="1"/>
          <p:nvPr/>
        </p:nvSpPr>
        <p:spPr>
          <a:xfrm>
            <a:off x="1719430" y="4804052"/>
            <a:ext cx="749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ko-KR" altLang="en-US" sz="1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변수 앞에 붙이면 해당 변수의 주소값을 나타냄</a:t>
            </a:r>
            <a:endParaRPr lang="en-US" altLang="ko-KR" sz="140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0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a; 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오류발생</a:t>
            </a: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!)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p,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첫번째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두번째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차이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출력되는 값이 똑같은지 보기</a:t>
            </a:r>
            <a:endParaRPr lang="en-US" altLang="ko-KR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이해하기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붙이고 안붙이고 출력값이 어떻게 다를까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059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661425"/>
            <a:ext cx="855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 a = 10;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int* p;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 = &amp;a;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 = 20;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printf(“%d %d\n”, a, *p);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0;</a:t>
            </a:r>
          </a:p>
          <a:p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가리키는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812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포인터의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신입생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테스트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 문제 풀이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78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 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멤버변수자료형 멤버변수이름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정의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3639-8E26-4765-9ED6-11518F66D22D}"/>
              </a:ext>
            </a:extLst>
          </p:cNvPr>
          <p:cNvSpPr txBox="1"/>
          <p:nvPr/>
        </p:nvSpPr>
        <p:spPr>
          <a:xfrm>
            <a:off x="730922" y="5901349"/>
            <a:ext cx="74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구조체는 온점</a:t>
            </a: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(.)</a:t>
            </a:r>
            <a:r>
              <a:rPr lang="ko-KR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이용해 멤버변수 호출</a:t>
            </a:r>
            <a:endParaRPr lang="en-US" altLang="ko-KR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구조화하여 처리할 때 사용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02C15-8A07-45E0-B642-1258FC8D6C13}"/>
              </a:ext>
            </a:extLst>
          </p:cNvPr>
          <p:cNvSpPr txBox="1"/>
          <p:nvPr/>
        </p:nvSpPr>
        <p:spPr>
          <a:xfrm>
            <a:off x="730922" y="3737878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선언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구조체이름 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189BF-5439-4245-88FE-AB193C84419D}"/>
              </a:ext>
            </a:extLst>
          </p:cNvPr>
          <p:cNvSpPr txBox="1"/>
          <p:nvPr/>
        </p:nvSpPr>
        <p:spPr>
          <a:xfrm>
            <a:off x="730922" y="4568875"/>
            <a:ext cx="855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멤버변수 호출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멤버변수이름</a:t>
            </a:r>
            <a:r>
              <a:rPr lang="en-US" altLang="ko-K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62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A56C6D43-05A3-4988-A7D7-3D59E2F6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-1"/>
            <a:ext cx="9875520" cy="68574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F771FA-F15B-46C3-BA0D-4B28CB171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2" y="210670"/>
            <a:ext cx="11689976" cy="8516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82EB4D7-301B-4780-87C6-7D1E66BD5181}"/>
              </a:ext>
            </a:extLst>
          </p:cNvPr>
          <p:cNvSpPr/>
          <p:nvPr/>
        </p:nvSpPr>
        <p:spPr>
          <a:xfrm rot="10800000">
            <a:off x="11204089" y="-1"/>
            <a:ext cx="987911" cy="851647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85E046-0EB0-4A38-9487-0FDCAD563659}"/>
              </a:ext>
            </a:extLst>
          </p:cNvPr>
          <p:cNvCxnSpPr/>
          <p:nvPr/>
        </p:nvCxnSpPr>
        <p:spPr>
          <a:xfrm>
            <a:off x="30480" y="1143598"/>
            <a:ext cx="23571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D521-CFE1-44B7-9BB3-E355239399D3}"/>
              </a:ext>
            </a:extLst>
          </p:cNvPr>
          <p:cNvSpPr txBox="1"/>
          <p:nvPr/>
        </p:nvSpPr>
        <p:spPr>
          <a:xfrm>
            <a:off x="730922" y="2402136"/>
            <a:ext cx="855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&lt;stdio.h&gt;</a:t>
            </a:r>
          </a:p>
          <a:p>
            <a:endParaRPr lang="en-US" altLang="ko-KR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main()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{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age;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int height;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char[20] name;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seonhwi;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 Human jaeyoung;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seonhwi.age = 24;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seonhwi.height = 178;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seonhwi.name = “KimSeonHwi”;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jaeyoung.age = 23;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jaeyoung.height = 175;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jaeyoung.name = “JoJaeYoung”;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</a:t>
            </a:r>
            <a:r>
              <a:rPr lang="ko-KR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0;</a:t>
            </a:r>
          </a:p>
          <a:p>
            <a:r>
              <a:rPr lang="en-US" altLang="ko-KR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F02F6-35F7-46F5-8FFE-FBAD20732CDC}"/>
              </a:ext>
            </a:extLst>
          </p:cNvPr>
          <p:cNvSpPr txBox="1"/>
          <p:nvPr/>
        </p:nvSpPr>
        <p:spPr>
          <a:xfrm>
            <a:off x="301812" y="1347761"/>
            <a:ext cx="7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구조체의 사용 예시</a:t>
            </a:r>
            <a:endParaRPr lang="en-US" altLang="ko-K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EA04F-7B1B-49BC-ACB8-3B4FF42C8C33}"/>
              </a:ext>
            </a:extLst>
          </p:cNvPr>
          <p:cNvSpPr txBox="1"/>
          <p:nvPr/>
        </p:nvSpPr>
        <p:spPr>
          <a:xfrm>
            <a:off x="730922" y="1941546"/>
            <a:ext cx="930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사람의 데이터를 저장하는 구조체 만들기</a:t>
            </a:r>
            <a:endParaRPr lang="en-US" altLang="ko-KR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14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476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EC)Basic 4주 차</vt:lpstr>
      <vt:lpstr>목차</vt:lpstr>
      <vt:lpstr>배열 문제풀이</vt:lpstr>
      <vt:lpstr>포인터</vt:lpstr>
      <vt:lpstr>포인터</vt:lpstr>
      <vt:lpstr>포인터</vt:lpstr>
      <vt:lpstr>포인터</vt:lpstr>
      <vt:lpstr>구조체</vt:lpstr>
      <vt:lpstr>구조체</vt:lpstr>
      <vt:lpstr>구조체</vt:lpstr>
      <vt:lpstr>파일입출력</vt:lpstr>
      <vt:lpstr>파일입출력</vt:lpstr>
      <vt:lpstr>- EC)Basic End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Creation 2021 신입생 학술활동 계획서</dc:title>
  <dc:creator>김선휘</dc:creator>
  <cp:lastModifiedBy>김선휘</cp:lastModifiedBy>
  <cp:revision>63</cp:revision>
  <dcterms:created xsi:type="dcterms:W3CDTF">2021-02-16T06:05:02Z</dcterms:created>
  <dcterms:modified xsi:type="dcterms:W3CDTF">2021-03-24T01:55:34Z</dcterms:modified>
</cp:coreProperties>
</file>