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1" r:id="rId5"/>
    <p:sldId id="286" r:id="rId6"/>
    <p:sldId id="284" r:id="rId7"/>
    <p:sldId id="272" r:id="rId8"/>
    <p:sldId id="285" r:id="rId9"/>
    <p:sldId id="273" r:id="rId10"/>
    <p:sldId id="288" r:id="rId11"/>
    <p:sldId id="287" r:id="rId12"/>
    <p:sldId id="289" r:id="rId13"/>
    <p:sldId id="292" r:id="rId14"/>
    <p:sldId id="291" r:id="rId15"/>
    <p:sldId id="290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2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57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웃어주는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i;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10; ++i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푸하하하하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\n”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 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825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57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부터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까지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i;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11; ++i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“%d”, i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 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35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21858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3211"/>
            <a:ext cx="855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 함수이름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매개변수타입 매개변수이름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함수가 수행할 명령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값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함수의 문법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208D9-9ECF-4FC1-AAF5-8CB2BAA41717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함수는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매개변수로 이루어짐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513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21858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함수를 써야하는 이유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B251ED-C9BE-4D58-BA8F-1B97ABE7C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840" y="210670"/>
            <a:ext cx="5077013" cy="64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4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21858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함수의 문법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208D9-9ECF-4FC1-AAF5-8CB2BAA41717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입력받으면 더해서 값을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해주는 함수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78EEB-3308-4F66-8285-608DCCEFEFD7}"/>
              </a:ext>
            </a:extLst>
          </p:cNvPr>
          <p:cNvSpPr txBox="1"/>
          <p:nvPr/>
        </p:nvSpPr>
        <p:spPr>
          <a:xfrm>
            <a:off x="730922" y="2457821"/>
            <a:ext cx="855472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add( int a, int b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 “a = %d, b = %d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입니다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\n”, a, b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a + b;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 void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a, b, addNumber;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scanf( “%d %d”, &amp;a, &amp;b);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addNumber = add( a, b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 “%d + %d = %d\n”, a, b, addNumber );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96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21858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함수의 문법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208D9-9ECF-4FC1-AAF5-8CB2BAA41717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우리가 가장 처음 써본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78EEB-3308-4F66-8285-608DCCEFEFD7}"/>
              </a:ext>
            </a:extLst>
          </p:cNvPr>
          <p:cNvSpPr txBox="1"/>
          <p:nvPr/>
        </p:nvSpPr>
        <p:spPr>
          <a:xfrm>
            <a:off x="730922" y="2457821"/>
            <a:ext cx="85547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 void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 “Hello World!\n”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F46B2-73D4-4B05-984F-E01C51B3D631}"/>
              </a:ext>
            </a:extLst>
          </p:cNvPr>
          <p:cNvSpPr txBox="1"/>
          <p:nvPr/>
        </p:nvSpPr>
        <p:spPr>
          <a:xfrm>
            <a:off x="702982" y="4728116"/>
            <a:ext cx="8260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main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함수의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return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자료형은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int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임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함수의 이름은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</a:p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함수는 매개변수로 아무것도 받지 않음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(void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생략 가능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함수는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명령을 수행함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명령이 모두 끝나면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0(int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하고 종료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B972C7-A12F-4EAB-9023-DE51726BAF24}"/>
              </a:ext>
            </a:extLst>
          </p:cNvPr>
          <p:cNvSpPr/>
          <p:nvPr/>
        </p:nvSpPr>
        <p:spPr>
          <a:xfrm>
            <a:off x="792480" y="3078480"/>
            <a:ext cx="31496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CBEF5D-9EA2-4E65-BFED-AA9BCC5A767E}"/>
              </a:ext>
            </a:extLst>
          </p:cNvPr>
          <p:cNvSpPr/>
          <p:nvPr/>
        </p:nvSpPr>
        <p:spPr>
          <a:xfrm>
            <a:off x="1168998" y="3085459"/>
            <a:ext cx="519594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16A38E-F0BF-4E7C-B3CF-EE527F06ACC0}"/>
              </a:ext>
            </a:extLst>
          </p:cNvPr>
          <p:cNvSpPr/>
          <p:nvPr/>
        </p:nvSpPr>
        <p:spPr>
          <a:xfrm>
            <a:off x="1719072" y="3358194"/>
            <a:ext cx="2694432" cy="349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CA999B-54BE-4F71-BB4A-860EF36D6F76}"/>
              </a:ext>
            </a:extLst>
          </p:cNvPr>
          <p:cNvSpPr/>
          <p:nvPr/>
        </p:nvSpPr>
        <p:spPr>
          <a:xfrm>
            <a:off x="1688592" y="3826158"/>
            <a:ext cx="993648" cy="349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7BB6F4-1600-4708-A973-5F4EA771F806}"/>
              </a:ext>
            </a:extLst>
          </p:cNvPr>
          <p:cNvSpPr/>
          <p:nvPr/>
        </p:nvSpPr>
        <p:spPr>
          <a:xfrm>
            <a:off x="1782244" y="3056569"/>
            <a:ext cx="519594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2D347D0B-4793-46B3-9ABC-09191EFA0620}"/>
              </a:ext>
            </a:extLst>
          </p:cNvPr>
          <p:cNvSpPr/>
          <p:nvPr/>
        </p:nvSpPr>
        <p:spPr>
          <a:xfrm>
            <a:off x="289057" y="3215640"/>
            <a:ext cx="518663" cy="1775688"/>
          </a:xfrm>
          <a:custGeom>
            <a:avLst/>
            <a:gdLst>
              <a:gd name="connsiteX0" fmla="*/ 518663 w 518663"/>
              <a:gd name="connsiteY0" fmla="*/ 0 h 1775688"/>
              <a:gd name="connsiteX1" fmla="*/ 396743 w 518663"/>
              <a:gd name="connsiteY1" fmla="*/ 7620 h 1775688"/>
              <a:gd name="connsiteX2" fmla="*/ 343403 w 518663"/>
              <a:gd name="connsiteY2" fmla="*/ 45720 h 1775688"/>
              <a:gd name="connsiteX3" fmla="*/ 312923 w 518663"/>
              <a:gd name="connsiteY3" fmla="*/ 60960 h 1775688"/>
              <a:gd name="connsiteX4" fmla="*/ 251963 w 518663"/>
              <a:gd name="connsiteY4" fmla="*/ 121920 h 1775688"/>
              <a:gd name="connsiteX5" fmla="*/ 213863 w 518663"/>
              <a:gd name="connsiteY5" fmla="*/ 175260 h 1775688"/>
              <a:gd name="connsiteX6" fmla="*/ 152903 w 518663"/>
              <a:gd name="connsiteY6" fmla="*/ 236220 h 1775688"/>
              <a:gd name="connsiteX7" fmla="*/ 122423 w 518663"/>
              <a:gd name="connsiteY7" fmla="*/ 289560 h 1775688"/>
              <a:gd name="connsiteX8" fmla="*/ 114803 w 518663"/>
              <a:gd name="connsiteY8" fmla="*/ 320040 h 1775688"/>
              <a:gd name="connsiteX9" fmla="*/ 84323 w 518663"/>
              <a:gd name="connsiteY9" fmla="*/ 335280 h 1775688"/>
              <a:gd name="connsiteX10" fmla="*/ 69083 w 518663"/>
              <a:gd name="connsiteY10" fmla="*/ 365760 h 1775688"/>
              <a:gd name="connsiteX11" fmla="*/ 38603 w 518663"/>
              <a:gd name="connsiteY11" fmla="*/ 579120 h 1775688"/>
              <a:gd name="connsiteX12" fmla="*/ 8123 w 518663"/>
              <a:gd name="connsiteY12" fmla="*/ 716280 h 1775688"/>
              <a:gd name="connsiteX13" fmla="*/ 8123 w 518663"/>
              <a:gd name="connsiteY13" fmla="*/ 1104900 h 1775688"/>
              <a:gd name="connsiteX14" fmla="*/ 15743 w 518663"/>
              <a:gd name="connsiteY14" fmla="*/ 1234440 h 1775688"/>
              <a:gd name="connsiteX15" fmla="*/ 30983 w 518663"/>
              <a:gd name="connsiteY15" fmla="*/ 1264920 h 1775688"/>
              <a:gd name="connsiteX16" fmla="*/ 76703 w 518663"/>
              <a:gd name="connsiteY16" fmla="*/ 1333500 h 1775688"/>
              <a:gd name="connsiteX17" fmla="*/ 107183 w 518663"/>
              <a:gd name="connsiteY17" fmla="*/ 1363980 h 1775688"/>
              <a:gd name="connsiteX18" fmla="*/ 130043 w 518663"/>
              <a:gd name="connsiteY18" fmla="*/ 1417320 h 1775688"/>
              <a:gd name="connsiteX19" fmla="*/ 145283 w 518663"/>
              <a:gd name="connsiteY19" fmla="*/ 1447800 h 1775688"/>
              <a:gd name="connsiteX20" fmla="*/ 160523 w 518663"/>
              <a:gd name="connsiteY20" fmla="*/ 1493520 h 1775688"/>
              <a:gd name="connsiteX21" fmla="*/ 175763 w 518663"/>
              <a:gd name="connsiteY21" fmla="*/ 1516380 h 1775688"/>
              <a:gd name="connsiteX22" fmla="*/ 206243 w 518663"/>
              <a:gd name="connsiteY22" fmla="*/ 1577340 h 1775688"/>
              <a:gd name="connsiteX23" fmla="*/ 221483 w 518663"/>
              <a:gd name="connsiteY23" fmla="*/ 1607820 h 1775688"/>
              <a:gd name="connsiteX24" fmla="*/ 259583 w 518663"/>
              <a:gd name="connsiteY24" fmla="*/ 1661160 h 1775688"/>
              <a:gd name="connsiteX25" fmla="*/ 290063 w 518663"/>
              <a:gd name="connsiteY25" fmla="*/ 1691640 h 1775688"/>
              <a:gd name="connsiteX26" fmla="*/ 335783 w 518663"/>
              <a:gd name="connsiteY26" fmla="*/ 1737360 h 1775688"/>
              <a:gd name="connsiteX27" fmla="*/ 351023 w 518663"/>
              <a:gd name="connsiteY27" fmla="*/ 1760220 h 1775688"/>
              <a:gd name="connsiteX28" fmla="*/ 465323 w 518663"/>
              <a:gd name="connsiteY28" fmla="*/ 1775460 h 177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8663" h="1775688">
                <a:moveTo>
                  <a:pt x="518663" y="0"/>
                </a:moveTo>
                <a:cubicBezTo>
                  <a:pt x="478023" y="2540"/>
                  <a:pt x="437012" y="1580"/>
                  <a:pt x="396743" y="7620"/>
                </a:cubicBezTo>
                <a:cubicBezTo>
                  <a:pt x="365020" y="12378"/>
                  <a:pt x="366330" y="29344"/>
                  <a:pt x="343403" y="45720"/>
                </a:cubicBezTo>
                <a:cubicBezTo>
                  <a:pt x="334160" y="52322"/>
                  <a:pt x="323083" y="55880"/>
                  <a:pt x="312923" y="60960"/>
                </a:cubicBezTo>
                <a:cubicBezTo>
                  <a:pt x="286381" y="114044"/>
                  <a:pt x="312150" y="75108"/>
                  <a:pt x="251963" y="121920"/>
                </a:cubicBezTo>
                <a:cubicBezTo>
                  <a:pt x="201273" y="161345"/>
                  <a:pt x="254791" y="126147"/>
                  <a:pt x="213863" y="175260"/>
                </a:cubicBezTo>
                <a:cubicBezTo>
                  <a:pt x="195466" y="197336"/>
                  <a:pt x="168843" y="212310"/>
                  <a:pt x="152903" y="236220"/>
                </a:cubicBezTo>
                <a:cubicBezTo>
                  <a:pt x="140270" y="255170"/>
                  <a:pt x="130710" y="267462"/>
                  <a:pt x="122423" y="289560"/>
                </a:cubicBezTo>
                <a:cubicBezTo>
                  <a:pt x="118746" y="299366"/>
                  <a:pt x="121507" y="311995"/>
                  <a:pt x="114803" y="320040"/>
                </a:cubicBezTo>
                <a:cubicBezTo>
                  <a:pt x="107531" y="328766"/>
                  <a:pt x="94483" y="330200"/>
                  <a:pt x="84323" y="335280"/>
                </a:cubicBezTo>
                <a:cubicBezTo>
                  <a:pt x="79243" y="345440"/>
                  <a:pt x="72424" y="354903"/>
                  <a:pt x="69083" y="365760"/>
                </a:cubicBezTo>
                <a:cubicBezTo>
                  <a:pt x="44602" y="445323"/>
                  <a:pt x="53630" y="486455"/>
                  <a:pt x="38603" y="579120"/>
                </a:cubicBezTo>
                <a:cubicBezTo>
                  <a:pt x="31106" y="625351"/>
                  <a:pt x="8123" y="716280"/>
                  <a:pt x="8123" y="716280"/>
                </a:cubicBezTo>
                <a:cubicBezTo>
                  <a:pt x="-2836" y="924494"/>
                  <a:pt x="-2581" y="842664"/>
                  <a:pt x="8123" y="1104900"/>
                </a:cubicBezTo>
                <a:cubicBezTo>
                  <a:pt x="9887" y="1148119"/>
                  <a:pt x="9626" y="1191620"/>
                  <a:pt x="15743" y="1234440"/>
                </a:cubicBezTo>
                <a:cubicBezTo>
                  <a:pt x="17349" y="1245685"/>
                  <a:pt x="25030" y="1255246"/>
                  <a:pt x="30983" y="1264920"/>
                </a:cubicBezTo>
                <a:cubicBezTo>
                  <a:pt x="45382" y="1288319"/>
                  <a:pt x="57276" y="1314073"/>
                  <a:pt x="76703" y="1333500"/>
                </a:cubicBezTo>
                <a:cubicBezTo>
                  <a:pt x="86863" y="1343660"/>
                  <a:pt x="98562" y="1352485"/>
                  <a:pt x="107183" y="1363980"/>
                </a:cubicBezTo>
                <a:cubicBezTo>
                  <a:pt x="124031" y="1386444"/>
                  <a:pt x="120234" y="1394432"/>
                  <a:pt x="130043" y="1417320"/>
                </a:cubicBezTo>
                <a:cubicBezTo>
                  <a:pt x="134518" y="1427761"/>
                  <a:pt x="141064" y="1437253"/>
                  <a:pt x="145283" y="1447800"/>
                </a:cubicBezTo>
                <a:cubicBezTo>
                  <a:pt x="151249" y="1462715"/>
                  <a:pt x="153999" y="1478840"/>
                  <a:pt x="160523" y="1493520"/>
                </a:cubicBezTo>
                <a:cubicBezTo>
                  <a:pt x="164242" y="1501889"/>
                  <a:pt x="171378" y="1508340"/>
                  <a:pt x="175763" y="1516380"/>
                </a:cubicBezTo>
                <a:cubicBezTo>
                  <a:pt x="186642" y="1536324"/>
                  <a:pt x="196083" y="1557020"/>
                  <a:pt x="206243" y="1577340"/>
                </a:cubicBezTo>
                <a:cubicBezTo>
                  <a:pt x="211323" y="1587500"/>
                  <a:pt x="215182" y="1598369"/>
                  <a:pt x="221483" y="1607820"/>
                </a:cubicBezTo>
                <a:cubicBezTo>
                  <a:pt x="232863" y="1624889"/>
                  <a:pt x="246351" y="1646037"/>
                  <a:pt x="259583" y="1661160"/>
                </a:cubicBezTo>
                <a:cubicBezTo>
                  <a:pt x="269045" y="1671973"/>
                  <a:pt x="281442" y="1680145"/>
                  <a:pt x="290063" y="1691640"/>
                </a:cubicBezTo>
                <a:cubicBezTo>
                  <a:pt x="326639" y="1740408"/>
                  <a:pt x="278887" y="1708912"/>
                  <a:pt x="335783" y="1737360"/>
                </a:cubicBezTo>
                <a:cubicBezTo>
                  <a:pt x="340863" y="1744980"/>
                  <a:pt x="342686" y="1756430"/>
                  <a:pt x="351023" y="1760220"/>
                </a:cubicBezTo>
                <a:cubicBezTo>
                  <a:pt x="391824" y="1778766"/>
                  <a:pt x="423945" y="1775460"/>
                  <a:pt x="465323" y="17754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59789711-1B2B-49A6-B942-97DF0EB4C158}"/>
              </a:ext>
            </a:extLst>
          </p:cNvPr>
          <p:cNvSpPr/>
          <p:nvPr/>
        </p:nvSpPr>
        <p:spPr>
          <a:xfrm>
            <a:off x="472440" y="3383280"/>
            <a:ext cx="967740" cy="1867114"/>
          </a:xfrm>
          <a:custGeom>
            <a:avLst/>
            <a:gdLst>
              <a:gd name="connsiteX0" fmla="*/ 967740 w 967740"/>
              <a:gd name="connsiteY0" fmla="*/ 0 h 1867114"/>
              <a:gd name="connsiteX1" fmla="*/ 853440 w 967740"/>
              <a:gd name="connsiteY1" fmla="*/ 38100 h 1867114"/>
              <a:gd name="connsiteX2" fmla="*/ 800100 w 967740"/>
              <a:gd name="connsiteY2" fmla="*/ 91440 h 1867114"/>
              <a:gd name="connsiteX3" fmla="*/ 731520 w 967740"/>
              <a:gd name="connsiteY3" fmla="*/ 190500 h 1867114"/>
              <a:gd name="connsiteX4" fmla="*/ 701040 w 967740"/>
              <a:gd name="connsiteY4" fmla="*/ 220980 h 1867114"/>
              <a:gd name="connsiteX5" fmla="*/ 655320 w 967740"/>
              <a:gd name="connsiteY5" fmla="*/ 274320 h 1867114"/>
              <a:gd name="connsiteX6" fmla="*/ 617220 w 967740"/>
              <a:gd name="connsiteY6" fmla="*/ 335280 h 1867114"/>
              <a:gd name="connsiteX7" fmla="*/ 586740 w 967740"/>
              <a:gd name="connsiteY7" fmla="*/ 365760 h 1867114"/>
              <a:gd name="connsiteX8" fmla="*/ 541020 w 967740"/>
              <a:gd name="connsiteY8" fmla="*/ 419100 h 1867114"/>
              <a:gd name="connsiteX9" fmla="*/ 510540 w 967740"/>
              <a:gd name="connsiteY9" fmla="*/ 434340 h 1867114"/>
              <a:gd name="connsiteX10" fmla="*/ 457200 w 967740"/>
              <a:gd name="connsiteY10" fmla="*/ 495300 h 1867114"/>
              <a:gd name="connsiteX11" fmla="*/ 426720 w 967740"/>
              <a:gd name="connsiteY11" fmla="*/ 502920 h 1867114"/>
              <a:gd name="connsiteX12" fmla="*/ 373380 w 967740"/>
              <a:gd name="connsiteY12" fmla="*/ 533400 h 1867114"/>
              <a:gd name="connsiteX13" fmla="*/ 327660 w 967740"/>
              <a:gd name="connsiteY13" fmla="*/ 579120 h 1867114"/>
              <a:gd name="connsiteX14" fmla="*/ 312420 w 967740"/>
              <a:gd name="connsiteY14" fmla="*/ 609600 h 1867114"/>
              <a:gd name="connsiteX15" fmla="*/ 297180 w 967740"/>
              <a:gd name="connsiteY15" fmla="*/ 632460 h 1867114"/>
              <a:gd name="connsiteX16" fmla="*/ 281940 w 967740"/>
              <a:gd name="connsiteY16" fmla="*/ 678180 h 1867114"/>
              <a:gd name="connsiteX17" fmla="*/ 274320 w 967740"/>
              <a:gd name="connsiteY17" fmla="*/ 708660 h 1867114"/>
              <a:gd name="connsiteX18" fmla="*/ 259080 w 967740"/>
              <a:gd name="connsiteY18" fmla="*/ 731520 h 1867114"/>
              <a:gd name="connsiteX19" fmla="*/ 228600 w 967740"/>
              <a:gd name="connsiteY19" fmla="*/ 792480 h 1867114"/>
              <a:gd name="connsiteX20" fmla="*/ 213360 w 967740"/>
              <a:gd name="connsiteY20" fmla="*/ 822960 h 1867114"/>
              <a:gd name="connsiteX21" fmla="*/ 198120 w 967740"/>
              <a:gd name="connsiteY21" fmla="*/ 861060 h 1867114"/>
              <a:gd name="connsiteX22" fmla="*/ 182880 w 967740"/>
              <a:gd name="connsiteY22" fmla="*/ 891540 h 1867114"/>
              <a:gd name="connsiteX23" fmla="*/ 144780 w 967740"/>
              <a:gd name="connsiteY23" fmla="*/ 1021080 h 1867114"/>
              <a:gd name="connsiteX24" fmla="*/ 129540 w 967740"/>
              <a:gd name="connsiteY24" fmla="*/ 1120140 h 1867114"/>
              <a:gd name="connsiteX25" fmla="*/ 114300 w 967740"/>
              <a:gd name="connsiteY25" fmla="*/ 1165860 h 1867114"/>
              <a:gd name="connsiteX26" fmla="*/ 99060 w 967740"/>
              <a:gd name="connsiteY26" fmla="*/ 1219200 h 1867114"/>
              <a:gd name="connsiteX27" fmla="*/ 83820 w 967740"/>
              <a:gd name="connsiteY27" fmla="*/ 1249680 h 1867114"/>
              <a:gd name="connsiteX28" fmla="*/ 68580 w 967740"/>
              <a:gd name="connsiteY28" fmla="*/ 1295400 h 1867114"/>
              <a:gd name="connsiteX29" fmla="*/ 53340 w 967740"/>
              <a:gd name="connsiteY29" fmla="*/ 1333500 h 1867114"/>
              <a:gd name="connsiteX30" fmla="*/ 45720 w 967740"/>
              <a:gd name="connsiteY30" fmla="*/ 1379220 h 1867114"/>
              <a:gd name="connsiteX31" fmla="*/ 15240 w 967740"/>
              <a:gd name="connsiteY31" fmla="*/ 1447800 h 1867114"/>
              <a:gd name="connsiteX32" fmla="*/ 0 w 967740"/>
              <a:gd name="connsiteY32" fmla="*/ 1508760 h 1867114"/>
              <a:gd name="connsiteX33" fmla="*/ 22860 w 967740"/>
              <a:gd name="connsiteY33" fmla="*/ 1706880 h 1867114"/>
              <a:gd name="connsiteX34" fmla="*/ 76200 w 967740"/>
              <a:gd name="connsiteY34" fmla="*/ 1760220 h 1867114"/>
              <a:gd name="connsiteX35" fmla="*/ 121920 w 967740"/>
              <a:gd name="connsiteY35" fmla="*/ 1805940 h 1867114"/>
              <a:gd name="connsiteX36" fmla="*/ 152400 w 967740"/>
              <a:gd name="connsiteY36" fmla="*/ 1836420 h 1867114"/>
              <a:gd name="connsiteX37" fmla="*/ 205740 w 967740"/>
              <a:gd name="connsiteY37" fmla="*/ 1851660 h 1867114"/>
              <a:gd name="connsiteX38" fmla="*/ 281940 w 967740"/>
              <a:gd name="connsiteY38" fmla="*/ 1866900 h 186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67740" h="1867114">
                <a:moveTo>
                  <a:pt x="967740" y="0"/>
                </a:moveTo>
                <a:cubicBezTo>
                  <a:pt x="927431" y="5758"/>
                  <a:pt x="885533" y="6007"/>
                  <a:pt x="853440" y="38100"/>
                </a:cubicBezTo>
                <a:cubicBezTo>
                  <a:pt x="835660" y="55880"/>
                  <a:pt x="811345" y="68950"/>
                  <a:pt x="800100" y="91440"/>
                </a:cubicBezTo>
                <a:cubicBezTo>
                  <a:pt x="778668" y="134305"/>
                  <a:pt x="774601" y="147419"/>
                  <a:pt x="731520" y="190500"/>
                </a:cubicBezTo>
                <a:cubicBezTo>
                  <a:pt x="721360" y="200660"/>
                  <a:pt x="709661" y="209485"/>
                  <a:pt x="701040" y="220980"/>
                </a:cubicBezTo>
                <a:cubicBezTo>
                  <a:pt x="656212" y="280750"/>
                  <a:pt x="721617" y="224597"/>
                  <a:pt x="655320" y="274320"/>
                </a:cubicBezTo>
                <a:cubicBezTo>
                  <a:pt x="640299" y="304363"/>
                  <a:pt x="640301" y="308902"/>
                  <a:pt x="617220" y="335280"/>
                </a:cubicBezTo>
                <a:cubicBezTo>
                  <a:pt x="607758" y="346093"/>
                  <a:pt x="596091" y="354851"/>
                  <a:pt x="586740" y="365760"/>
                </a:cubicBezTo>
                <a:cubicBezTo>
                  <a:pt x="559095" y="398013"/>
                  <a:pt x="584934" y="386164"/>
                  <a:pt x="541020" y="419100"/>
                </a:cubicBezTo>
                <a:cubicBezTo>
                  <a:pt x="531933" y="425916"/>
                  <a:pt x="520700" y="429260"/>
                  <a:pt x="510540" y="434340"/>
                </a:cubicBezTo>
                <a:cubicBezTo>
                  <a:pt x="497524" y="451695"/>
                  <a:pt x="475770" y="483694"/>
                  <a:pt x="457200" y="495300"/>
                </a:cubicBezTo>
                <a:cubicBezTo>
                  <a:pt x="448319" y="500851"/>
                  <a:pt x="436526" y="499243"/>
                  <a:pt x="426720" y="502920"/>
                </a:cubicBezTo>
                <a:cubicBezTo>
                  <a:pt x="404622" y="511207"/>
                  <a:pt x="392330" y="520767"/>
                  <a:pt x="373380" y="533400"/>
                </a:cubicBezTo>
                <a:cubicBezTo>
                  <a:pt x="332740" y="614680"/>
                  <a:pt x="388620" y="518160"/>
                  <a:pt x="327660" y="579120"/>
                </a:cubicBezTo>
                <a:cubicBezTo>
                  <a:pt x="319628" y="587152"/>
                  <a:pt x="318056" y="599737"/>
                  <a:pt x="312420" y="609600"/>
                </a:cubicBezTo>
                <a:cubicBezTo>
                  <a:pt x="307876" y="617551"/>
                  <a:pt x="300899" y="624091"/>
                  <a:pt x="297180" y="632460"/>
                </a:cubicBezTo>
                <a:cubicBezTo>
                  <a:pt x="290656" y="647140"/>
                  <a:pt x="286556" y="662793"/>
                  <a:pt x="281940" y="678180"/>
                </a:cubicBezTo>
                <a:cubicBezTo>
                  <a:pt x="278931" y="688211"/>
                  <a:pt x="278445" y="699034"/>
                  <a:pt x="274320" y="708660"/>
                </a:cubicBezTo>
                <a:cubicBezTo>
                  <a:pt x="270712" y="717078"/>
                  <a:pt x="263465" y="723480"/>
                  <a:pt x="259080" y="731520"/>
                </a:cubicBezTo>
                <a:cubicBezTo>
                  <a:pt x="248201" y="751464"/>
                  <a:pt x="238760" y="772160"/>
                  <a:pt x="228600" y="792480"/>
                </a:cubicBezTo>
                <a:cubicBezTo>
                  <a:pt x="223520" y="802640"/>
                  <a:pt x="217579" y="812413"/>
                  <a:pt x="213360" y="822960"/>
                </a:cubicBezTo>
                <a:cubicBezTo>
                  <a:pt x="208280" y="835660"/>
                  <a:pt x="203675" y="848561"/>
                  <a:pt x="198120" y="861060"/>
                </a:cubicBezTo>
                <a:cubicBezTo>
                  <a:pt x="193507" y="871440"/>
                  <a:pt x="186958" y="880938"/>
                  <a:pt x="182880" y="891540"/>
                </a:cubicBezTo>
                <a:cubicBezTo>
                  <a:pt x="169289" y="926878"/>
                  <a:pt x="152051" y="982910"/>
                  <a:pt x="144780" y="1021080"/>
                </a:cubicBezTo>
                <a:cubicBezTo>
                  <a:pt x="138529" y="1053898"/>
                  <a:pt x="136422" y="1087448"/>
                  <a:pt x="129540" y="1120140"/>
                </a:cubicBezTo>
                <a:cubicBezTo>
                  <a:pt x="126231" y="1135860"/>
                  <a:pt x="119024" y="1150506"/>
                  <a:pt x="114300" y="1165860"/>
                </a:cubicBezTo>
                <a:cubicBezTo>
                  <a:pt x="108862" y="1183534"/>
                  <a:pt x="105379" y="1201822"/>
                  <a:pt x="99060" y="1219200"/>
                </a:cubicBezTo>
                <a:cubicBezTo>
                  <a:pt x="95178" y="1229875"/>
                  <a:pt x="88039" y="1239133"/>
                  <a:pt x="83820" y="1249680"/>
                </a:cubicBezTo>
                <a:cubicBezTo>
                  <a:pt x="77854" y="1264595"/>
                  <a:pt x="74070" y="1280303"/>
                  <a:pt x="68580" y="1295400"/>
                </a:cubicBezTo>
                <a:cubicBezTo>
                  <a:pt x="63906" y="1308255"/>
                  <a:pt x="58420" y="1320800"/>
                  <a:pt x="53340" y="1333500"/>
                </a:cubicBezTo>
                <a:cubicBezTo>
                  <a:pt x="50800" y="1348740"/>
                  <a:pt x="49785" y="1364314"/>
                  <a:pt x="45720" y="1379220"/>
                </a:cubicBezTo>
                <a:cubicBezTo>
                  <a:pt x="21738" y="1467154"/>
                  <a:pt x="40354" y="1372459"/>
                  <a:pt x="15240" y="1447800"/>
                </a:cubicBezTo>
                <a:cubicBezTo>
                  <a:pt x="8616" y="1467671"/>
                  <a:pt x="5080" y="1488440"/>
                  <a:pt x="0" y="1508760"/>
                </a:cubicBezTo>
                <a:cubicBezTo>
                  <a:pt x="862" y="1523407"/>
                  <a:pt x="2640" y="1670934"/>
                  <a:pt x="22860" y="1706880"/>
                </a:cubicBezTo>
                <a:cubicBezTo>
                  <a:pt x="35187" y="1728796"/>
                  <a:pt x="64955" y="1737730"/>
                  <a:pt x="76200" y="1760220"/>
                </a:cubicBezTo>
                <a:cubicBezTo>
                  <a:pt x="104648" y="1817116"/>
                  <a:pt x="73152" y="1769364"/>
                  <a:pt x="121920" y="1805940"/>
                </a:cubicBezTo>
                <a:cubicBezTo>
                  <a:pt x="133415" y="1814561"/>
                  <a:pt x="139786" y="1829540"/>
                  <a:pt x="152400" y="1836420"/>
                </a:cubicBezTo>
                <a:cubicBezTo>
                  <a:pt x="168634" y="1845275"/>
                  <a:pt x="188066" y="1846222"/>
                  <a:pt x="205740" y="1851660"/>
                </a:cubicBezTo>
                <a:cubicBezTo>
                  <a:pt x="265712" y="1870113"/>
                  <a:pt x="232478" y="1866900"/>
                  <a:pt x="281940" y="18669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081A14F-5B1F-4FAD-82EB-28F6EC1C13EC}"/>
              </a:ext>
            </a:extLst>
          </p:cNvPr>
          <p:cNvSpPr/>
          <p:nvPr/>
        </p:nvSpPr>
        <p:spPr>
          <a:xfrm>
            <a:off x="66780" y="2880360"/>
            <a:ext cx="2120160" cy="2699809"/>
          </a:xfrm>
          <a:custGeom>
            <a:avLst/>
            <a:gdLst>
              <a:gd name="connsiteX0" fmla="*/ 2120160 w 2120160"/>
              <a:gd name="connsiteY0" fmla="*/ 129540 h 2699809"/>
              <a:gd name="connsiteX1" fmla="*/ 2074440 w 2120160"/>
              <a:gd name="connsiteY1" fmla="*/ 99060 h 2699809"/>
              <a:gd name="connsiteX2" fmla="*/ 2051580 w 2120160"/>
              <a:gd name="connsiteY2" fmla="*/ 76200 h 2699809"/>
              <a:gd name="connsiteX3" fmla="*/ 1990620 w 2120160"/>
              <a:gd name="connsiteY3" fmla="*/ 45720 h 2699809"/>
              <a:gd name="connsiteX4" fmla="*/ 1960140 w 2120160"/>
              <a:gd name="connsiteY4" fmla="*/ 30480 h 2699809"/>
              <a:gd name="connsiteX5" fmla="*/ 1906800 w 2120160"/>
              <a:gd name="connsiteY5" fmla="*/ 0 h 2699809"/>
              <a:gd name="connsiteX6" fmla="*/ 1137180 w 2120160"/>
              <a:gd name="connsiteY6" fmla="*/ 7620 h 2699809"/>
              <a:gd name="connsiteX7" fmla="*/ 1076220 w 2120160"/>
              <a:gd name="connsiteY7" fmla="*/ 22860 h 2699809"/>
              <a:gd name="connsiteX8" fmla="*/ 817140 w 2120160"/>
              <a:gd name="connsiteY8" fmla="*/ 38100 h 2699809"/>
              <a:gd name="connsiteX9" fmla="*/ 619020 w 2120160"/>
              <a:gd name="connsiteY9" fmla="*/ 53340 h 2699809"/>
              <a:gd name="connsiteX10" fmla="*/ 573300 w 2120160"/>
              <a:gd name="connsiteY10" fmla="*/ 68580 h 2699809"/>
              <a:gd name="connsiteX11" fmla="*/ 451380 w 2120160"/>
              <a:gd name="connsiteY11" fmla="*/ 91440 h 2699809"/>
              <a:gd name="connsiteX12" fmla="*/ 390420 w 2120160"/>
              <a:gd name="connsiteY12" fmla="*/ 121920 h 2699809"/>
              <a:gd name="connsiteX13" fmla="*/ 359940 w 2120160"/>
              <a:gd name="connsiteY13" fmla="*/ 137160 h 2699809"/>
              <a:gd name="connsiteX14" fmla="*/ 260880 w 2120160"/>
              <a:gd name="connsiteY14" fmla="*/ 198120 h 2699809"/>
              <a:gd name="connsiteX15" fmla="*/ 230400 w 2120160"/>
              <a:gd name="connsiteY15" fmla="*/ 205740 h 2699809"/>
              <a:gd name="connsiteX16" fmla="*/ 207540 w 2120160"/>
              <a:gd name="connsiteY16" fmla="*/ 266700 h 2699809"/>
              <a:gd name="connsiteX17" fmla="*/ 192300 w 2120160"/>
              <a:gd name="connsiteY17" fmla="*/ 312420 h 2699809"/>
              <a:gd name="connsiteX18" fmla="*/ 177060 w 2120160"/>
              <a:gd name="connsiteY18" fmla="*/ 350520 h 2699809"/>
              <a:gd name="connsiteX19" fmla="*/ 161820 w 2120160"/>
              <a:gd name="connsiteY19" fmla="*/ 396240 h 2699809"/>
              <a:gd name="connsiteX20" fmla="*/ 146580 w 2120160"/>
              <a:gd name="connsiteY20" fmla="*/ 434340 h 2699809"/>
              <a:gd name="connsiteX21" fmla="*/ 116100 w 2120160"/>
              <a:gd name="connsiteY21" fmla="*/ 510540 h 2699809"/>
              <a:gd name="connsiteX22" fmla="*/ 108480 w 2120160"/>
              <a:gd name="connsiteY22" fmla="*/ 563880 h 2699809"/>
              <a:gd name="connsiteX23" fmla="*/ 93240 w 2120160"/>
              <a:gd name="connsiteY23" fmla="*/ 594360 h 2699809"/>
              <a:gd name="connsiteX24" fmla="*/ 78000 w 2120160"/>
              <a:gd name="connsiteY24" fmla="*/ 640080 h 2699809"/>
              <a:gd name="connsiteX25" fmla="*/ 62760 w 2120160"/>
              <a:gd name="connsiteY25" fmla="*/ 678180 h 2699809"/>
              <a:gd name="connsiteX26" fmla="*/ 47520 w 2120160"/>
              <a:gd name="connsiteY26" fmla="*/ 723900 h 2699809"/>
              <a:gd name="connsiteX27" fmla="*/ 17040 w 2120160"/>
              <a:gd name="connsiteY27" fmla="*/ 807720 h 2699809"/>
              <a:gd name="connsiteX28" fmla="*/ 9420 w 2120160"/>
              <a:gd name="connsiteY28" fmla="*/ 1463040 h 2699809"/>
              <a:gd name="connsiteX29" fmla="*/ 39900 w 2120160"/>
              <a:gd name="connsiteY29" fmla="*/ 1706880 h 2699809"/>
              <a:gd name="connsiteX30" fmla="*/ 70380 w 2120160"/>
              <a:gd name="connsiteY30" fmla="*/ 1798320 h 2699809"/>
              <a:gd name="connsiteX31" fmla="*/ 85620 w 2120160"/>
              <a:gd name="connsiteY31" fmla="*/ 1920240 h 2699809"/>
              <a:gd name="connsiteX32" fmla="*/ 100860 w 2120160"/>
              <a:gd name="connsiteY32" fmla="*/ 2148840 h 2699809"/>
              <a:gd name="connsiteX33" fmla="*/ 123720 w 2120160"/>
              <a:gd name="connsiteY33" fmla="*/ 2179320 h 2699809"/>
              <a:gd name="connsiteX34" fmla="*/ 184680 w 2120160"/>
              <a:gd name="connsiteY34" fmla="*/ 2255520 h 2699809"/>
              <a:gd name="connsiteX35" fmla="*/ 230400 w 2120160"/>
              <a:gd name="connsiteY35" fmla="*/ 2293620 h 2699809"/>
              <a:gd name="connsiteX36" fmla="*/ 268500 w 2120160"/>
              <a:gd name="connsiteY36" fmla="*/ 2354580 h 2699809"/>
              <a:gd name="connsiteX37" fmla="*/ 283740 w 2120160"/>
              <a:gd name="connsiteY37" fmla="*/ 2377440 h 2699809"/>
              <a:gd name="connsiteX38" fmla="*/ 344700 w 2120160"/>
              <a:gd name="connsiteY38" fmla="*/ 2438400 h 2699809"/>
              <a:gd name="connsiteX39" fmla="*/ 367560 w 2120160"/>
              <a:gd name="connsiteY39" fmla="*/ 2468880 h 2699809"/>
              <a:gd name="connsiteX40" fmla="*/ 428520 w 2120160"/>
              <a:gd name="connsiteY40" fmla="*/ 2506980 h 2699809"/>
              <a:gd name="connsiteX41" fmla="*/ 443760 w 2120160"/>
              <a:gd name="connsiteY41" fmla="*/ 2537460 h 2699809"/>
              <a:gd name="connsiteX42" fmla="*/ 466620 w 2120160"/>
              <a:gd name="connsiteY42" fmla="*/ 2552700 h 2699809"/>
              <a:gd name="connsiteX43" fmla="*/ 527580 w 2120160"/>
              <a:gd name="connsiteY43" fmla="*/ 2583180 h 2699809"/>
              <a:gd name="connsiteX44" fmla="*/ 558060 w 2120160"/>
              <a:gd name="connsiteY44" fmla="*/ 2598420 h 2699809"/>
              <a:gd name="connsiteX45" fmla="*/ 573300 w 2120160"/>
              <a:gd name="connsiteY45" fmla="*/ 2621280 h 2699809"/>
              <a:gd name="connsiteX46" fmla="*/ 596160 w 2120160"/>
              <a:gd name="connsiteY46" fmla="*/ 2636520 h 2699809"/>
              <a:gd name="connsiteX47" fmla="*/ 695220 w 2120160"/>
              <a:gd name="connsiteY47" fmla="*/ 2682240 h 2699809"/>
              <a:gd name="connsiteX48" fmla="*/ 725700 w 2120160"/>
              <a:gd name="connsiteY48" fmla="*/ 2689860 h 269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20160" h="2699809">
                <a:moveTo>
                  <a:pt x="2120160" y="129540"/>
                </a:moveTo>
                <a:cubicBezTo>
                  <a:pt x="2104920" y="119380"/>
                  <a:pt x="2088898" y="110305"/>
                  <a:pt x="2074440" y="99060"/>
                </a:cubicBezTo>
                <a:cubicBezTo>
                  <a:pt x="2065934" y="92444"/>
                  <a:pt x="2060672" y="81986"/>
                  <a:pt x="2051580" y="76200"/>
                </a:cubicBezTo>
                <a:cubicBezTo>
                  <a:pt x="2032413" y="64003"/>
                  <a:pt x="2010940" y="55880"/>
                  <a:pt x="1990620" y="45720"/>
                </a:cubicBezTo>
                <a:cubicBezTo>
                  <a:pt x="1980460" y="40640"/>
                  <a:pt x="1969591" y="36781"/>
                  <a:pt x="1960140" y="30480"/>
                </a:cubicBezTo>
                <a:cubicBezTo>
                  <a:pt x="1927829" y="8939"/>
                  <a:pt x="1945471" y="19336"/>
                  <a:pt x="1906800" y="0"/>
                </a:cubicBezTo>
                <a:lnTo>
                  <a:pt x="1137180" y="7620"/>
                </a:lnTo>
                <a:cubicBezTo>
                  <a:pt x="1116243" y="8196"/>
                  <a:pt x="1097071" y="20874"/>
                  <a:pt x="1076220" y="22860"/>
                </a:cubicBezTo>
                <a:cubicBezTo>
                  <a:pt x="990100" y="31062"/>
                  <a:pt x="903458" y="32345"/>
                  <a:pt x="817140" y="38100"/>
                </a:cubicBezTo>
                <a:cubicBezTo>
                  <a:pt x="751052" y="42506"/>
                  <a:pt x="685060" y="48260"/>
                  <a:pt x="619020" y="53340"/>
                </a:cubicBezTo>
                <a:cubicBezTo>
                  <a:pt x="603780" y="58420"/>
                  <a:pt x="589020" y="65271"/>
                  <a:pt x="573300" y="68580"/>
                </a:cubicBezTo>
                <a:cubicBezTo>
                  <a:pt x="554160" y="72609"/>
                  <a:pt x="484811" y="76244"/>
                  <a:pt x="451380" y="91440"/>
                </a:cubicBezTo>
                <a:cubicBezTo>
                  <a:pt x="430698" y="100841"/>
                  <a:pt x="410740" y="111760"/>
                  <a:pt x="390420" y="121920"/>
                </a:cubicBezTo>
                <a:cubicBezTo>
                  <a:pt x="380260" y="127000"/>
                  <a:pt x="369391" y="130859"/>
                  <a:pt x="359940" y="137160"/>
                </a:cubicBezTo>
                <a:cubicBezTo>
                  <a:pt x="338976" y="151136"/>
                  <a:pt x="292339" y="186323"/>
                  <a:pt x="260880" y="198120"/>
                </a:cubicBezTo>
                <a:cubicBezTo>
                  <a:pt x="251074" y="201797"/>
                  <a:pt x="240560" y="203200"/>
                  <a:pt x="230400" y="205740"/>
                </a:cubicBezTo>
                <a:cubicBezTo>
                  <a:pt x="213902" y="271732"/>
                  <a:pt x="234105" y="200288"/>
                  <a:pt x="207540" y="266700"/>
                </a:cubicBezTo>
                <a:cubicBezTo>
                  <a:pt x="201574" y="281615"/>
                  <a:pt x="197790" y="297323"/>
                  <a:pt x="192300" y="312420"/>
                </a:cubicBezTo>
                <a:cubicBezTo>
                  <a:pt x="187626" y="325275"/>
                  <a:pt x="181734" y="337665"/>
                  <a:pt x="177060" y="350520"/>
                </a:cubicBezTo>
                <a:cubicBezTo>
                  <a:pt x="171570" y="365617"/>
                  <a:pt x="167310" y="381143"/>
                  <a:pt x="161820" y="396240"/>
                </a:cubicBezTo>
                <a:cubicBezTo>
                  <a:pt x="157146" y="409095"/>
                  <a:pt x="151254" y="421485"/>
                  <a:pt x="146580" y="434340"/>
                </a:cubicBezTo>
                <a:cubicBezTo>
                  <a:pt x="121471" y="503391"/>
                  <a:pt x="142963" y="456814"/>
                  <a:pt x="116100" y="510540"/>
                </a:cubicBezTo>
                <a:cubicBezTo>
                  <a:pt x="113560" y="528320"/>
                  <a:pt x="113206" y="546552"/>
                  <a:pt x="108480" y="563880"/>
                </a:cubicBezTo>
                <a:cubicBezTo>
                  <a:pt x="105491" y="574839"/>
                  <a:pt x="97459" y="583813"/>
                  <a:pt x="93240" y="594360"/>
                </a:cubicBezTo>
                <a:cubicBezTo>
                  <a:pt x="87274" y="609275"/>
                  <a:pt x="83490" y="624983"/>
                  <a:pt x="78000" y="640080"/>
                </a:cubicBezTo>
                <a:cubicBezTo>
                  <a:pt x="73326" y="652935"/>
                  <a:pt x="67434" y="665325"/>
                  <a:pt x="62760" y="678180"/>
                </a:cubicBezTo>
                <a:cubicBezTo>
                  <a:pt x="57270" y="693277"/>
                  <a:pt x="53486" y="708985"/>
                  <a:pt x="47520" y="723900"/>
                </a:cubicBezTo>
                <a:cubicBezTo>
                  <a:pt x="12256" y="812061"/>
                  <a:pt x="54536" y="676484"/>
                  <a:pt x="17040" y="807720"/>
                </a:cubicBezTo>
                <a:cubicBezTo>
                  <a:pt x="-2049" y="1132239"/>
                  <a:pt x="-5831" y="1081760"/>
                  <a:pt x="9420" y="1463040"/>
                </a:cubicBezTo>
                <a:cubicBezTo>
                  <a:pt x="12589" y="1542263"/>
                  <a:pt x="17570" y="1628724"/>
                  <a:pt x="39900" y="1706880"/>
                </a:cubicBezTo>
                <a:cubicBezTo>
                  <a:pt x="48726" y="1737773"/>
                  <a:pt x="70380" y="1798320"/>
                  <a:pt x="70380" y="1798320"/>
                </a:cubicBezTo>
                <a:cubicBezTo>
                  <a:pt x="75460" y="1838960"/>
                  <a:pt x="82072" y="1879438"/>
                  <a:pt x="85620" y="1920240"/>
                </a:cubicBezTo>
                <a:cubicBezTo>
                  <a:pt x="92236" y="1996322"/>
                  <a:pt x="89749" y="2073283"/>
                  <a:pt x="100860" y="2148840"/>
                </a:cubicBezTo>
                <a:cubicBezTo>
                  <a:pt x="102708" y="2161405"/>
                  <a:pt x="117321" y="2168350"/>
                  <a:pt x="123720" y="2179320"/>
                </a:cubicBezTo>
                <a:cubicBezTo>
                  <a:pt x="167647" y="2254624"/>
                  <a:pt x="129696" y="2228028"/>
                  <a:pt x="184680" y="2255520"/>
                </a:cubicBezTo>
                <a:cubicBezTo>
                  <a:pt x="223542" y="2313813"/>
                  <a:pt x="170245" y="2242058"/>
                  <a:pt x="230400" y="2293620"/>
                </a:cubicBezTo>
                <a:cubicBezTo>
                  <a:pt x="250797" y="2311104"/>
                  <a:pt x="255879" y="2332493"/>
                  <a:pt x="268500" y="2354580"/>
                </a:cubicBezTo>
                <a:cubicBezTo>
                  <a:pt x="273044" y="2362531"/>
                  <a:pt x="277580" y="2370664"/>
                  <a:pt x="283740" y="2377440"/>
                </a:cubicBezTo>
                <a:cubicBezTo>
                  <a:pt x="303070" y="2398704"/>
                  <a:pt x="327458" y="2415411"/>
                  <a:pt x="344700" y="2438400"/>
                </a:cubicBezTo>
                <a:cubicBezTo>
                  <a:pt x="352320" y="2448560"/>
                  <a:pt x="358580" y="2459900"/>
                  <a:pt x="367560" y="2468880"/>
                </a:cubicBezTo>
                <a:cubicBezTo>
                  <a:pt x="387344" y="2488664"/>
                  <a:pt x="404376" y="2494908"/>
                  <a:pt x="428520" y="2506980"/>
                </a:cubicBezTo>
                <a:cubicBezTo>
                  <a:pt x="433600" y="2517140"/>
                  <a:pt x="436488" y="2528734"/>
                  <a:pt x="443760" y="2537460"/>
                </a:cubicBezTo>
                <a:cubicBezTo>
                  <a:pt x="449623" y="2544495"/>
                  <a:pt x="458580" y="2548315"/>
                  <a:pt x="466620" y="2552700"/>
                </a:cubicBezTo>
                <a:cubicBezTo>
                  <a:pt x="486564" y="2563579"/>
                  <a:pt x="507260" y="2573020"/>
                  <a:pt x="527580" y="2583180"/>
                </a:cubicBezTo>
                <a:lnTo>
                  <a:pt x="558060" y="2598420"/>
                </a:lnTo>
                <a:cubicBezTo>
                  <a:pt x="563140" y="2606040"/>
                  <a:pt x="566824" y="2614804"/>
                  <a:pt x="573300" y="2621280"/>
                </a:cubicBezTo>
                <a:cubicBezTo>
                  <a:pt x="579776" y="2627756"/>
                  <a:pt x="588120" y="2632135"/>
                  <a:pt x="596160" y="2636520"/>
                </a:cubicBezTo>
                <a:cubicBezTo>
                  <a:pt x="679676" y="2682074"/>
                  <a:pt x="629812" y="2653170"/>
                  <a:pt x="695220" y="2682240"/>
                </a:cubicBezTo>
                <a:cubicBezTo>
                  <a:pt x="727972" y="2696796"/>
                  <a:pt x="725700" y="2709246"/>
                  <a:pt x="725700" y="26898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9EEAFC3-0ECB-43AF-B61E-D08E59950F2B}"/>
              </a:ext>
            </a:extLst>
          </p:cNvPr>
          <p:cNvSpPr/>
          <p:nvPr/>
        </p:nvSpPr>
        <p:spPr>
          <a:xfrm>
            <a:off x="4396740" y="3596640"/>
            <a:ext cx="3771900" cy="2339340"/>
          </a:xfrm>
          <a:custGeom>
            <a:avLst/>
            <a:gdLst>
              <a:gd name="connsiteX0" fmla="*/ 0 w 3771900"/>
              <a:gd name="connsiteY0" fmla="*/ 0 h 2339340"/>
              <a:gd name="connsiteX1" fmla="*/ 472440 w 3771900"/>
              <a:gd name="connsiteY1" fmla="*/ 7620 h 2339340"/>
              <a:gd name="connsiteX2" fmla="*/ 571500 w 3771900"/>
              <a:gd name="connsiteY2" fmla="*/ 22860 h 2339340"/>
              <a:gd name="connsiteX3" fmla="*/ 685800 w 3771900"/>
              <a:gd name="connsiteY3" fmla="*/ 38100 h 2339340"/>
              <a:gd name="connsiteX4" fmla="*/ 937260 w 3771900"/>
              <a:gd name="connsiteY4" fmla="*/ 60960 h 2339340"/>
              <a:gd name="connsiteX5" fmla="*/ 998220 w 3771900"/>
              <a:gd name="connsiteY5" fmla="*/ 76200 h 2339340"/>
              <a:gd name="connsiteX6" fmla="*/ 1112520 w 3771900"/>
              <a:gd name="connsiteY6" fmla="*/ 91440 h 2339340"/>
              <a:gd name="connsiteX7" fmla="*/ 1211580 w 3771900"/>
              <a:gd name="connsiteY7" fmla="*/ 106680 h 2339340"/>
              <a:gd name="connsiteX8" fmla="*/ 1257300 w 3771900"/>
              <a:gd name="connsiteY8" fmla="*/ 121920 h 2339340"/>
              <a:gd name="connsiteX9" fmla="*/ 1371600 w 3771900"/>
              <a:gd name="connsiteY9" fmla="*/ 167640 h 2339340"/>
              <a:gd name="connsiteX10" fmla="*/ 1501140 w 3771900"/>
              <a:gd name="connsiteY10" fmla="*/ 190500 h 2339340"/>
              <a:gd name="connsiteX11" fmla="*/ 1554480 w 3771900"/>
              <a:gd name="connsiteY11" fmla="*/ 205740 h 2339340"/>
              <a:gd name="connsiteX12" fmla="*/ 1638300 w 3771900"/>
              <a:gd name="connsiteY12" fmla="*/ 236220 h 2339340"/>
              <a:gd name="connsiteX13" fmla="*/ 1729740 w 3771900"/>
              <a:gd name="connsiteY13" fmla="*/ 266700 h 2339340"/>
              <a:gd name="connsiteX14" fmla="*/ 1851660 w 3771900"/>
              <a:gd name="connsiteY14" fmla="*/ 289560 h 2339340"/>
              <a:gd name="connsiteX15" fmla="*/ 1927860 w 3771900"/>
              <a:gd name="connsiteY15" fmla="*/ 320040 h 2339340"/>
              <a:gd name="connsiteX16" fmla="*/ 2080260 w 3771900"/>
              <a:gd name="connsiteY16" fmla="*/ 365760 h 2339340"/>
              <a:gd name="connsiteX17" fmla="*/ 2225040 w 3771900"/>
              <a:gd name="connsiteY17" fmla="*/ 396240 h 2339340"/>
              <a:gd name="connsiteX18" fmla="*/ 2354580 w 3771900"/>
              <a:gd name="connsiteY18" fmla="*/ 434340 h 2339340"/>
              <a:gd name="connsiteX19" fmla="*/ 2537460 w 3771900"/>
              <a:gd name="connsiteY19" fmla="*/ 518160 h 2339340"/>
              <a:gd name="connsiteX20" fmla="*/ 2583180 w 3771900"/>
              <a:gd name="connsiteY20" fmla="*/ 533400 h 2339340"/>
              <a:gd name="connsiteX21" fmla="*/ 2644140 w 3771900"/>
              <a:gd name="connsiteY21" fmla="*/ 563880 h 2339340"/>
              <a:gd name="connsiteX22" fmla="*/ 2712720 w 3771900"/>
              <a:gd name="connsiteY22" fmla="*/ 579120 h 2339340"/>
              <a:gd name="connsiteX23" fmla="*/ 2766060 w 3771900"/>
              <a:gd name="connsiteY23" fmla="*/ 594360 h 2339340"/>
              <a:gd name="connsiteX24" fmla="*/ 2827020 w 3771900"/>
              <a:gd name="connsiteY24" fmla="*/ 609600 h 2339340"/>
              <a:gd name="connsiteX25" fmla="*/ 2880360 w 3771900"/>
              <a:gd name="connsiteY25" fmla="*/ 624840 h 2339340"/>
              <a:gd name="connsiteX26" fmla="*/ 2956560 w 3771900"/>
              <a:gd name="connsiteY26" fmla="*/ 662940 h 2339340"/>
              <a:gd name="connsiteX27" fmla="*/ 2987040 w 3771900"/>
              <a:gd name="connsiteY27" fmla="*/ 678180 h 2339340"/>
              <a:gd name="connsiteX28" fmla="*/ 3086100 w 3771900"/>
              <a:gd name="connsiteY28" fmla="*/ 746760 h 2339340"/>
              <a:gd name="connsiteX29" fmla="*/ 3108960 w 3771900"/>
              <a:gd name="connsiteY29" fmla="*/ 762000 h 2339340"/>
              <a:gd name="connsiteX30" fmla="*/ 3185160 w 3771900"/>
              <a:gd name="connsiteY30" fmla="*/ 822960 h 2339340"/>
              <a:gd name="connsiteX31" fmla="*/ 3223260 w 3771900"/>
              <a:gd name="connsiteY31" fmla="*/ 838200 h 2339340"/>
              <a:gd name="connsiteX32" fmla="*/ 3268980 w 3771900"/>
              <a:gd name="connsiteY32" fmla="*/ 861060 h 2339340"/>
              <a:gd name="connsiteX33" fmla="*/ 3299460 w 3771900"/>
              <a:gd name="connsiteY33" fmla="*/ 906780 h 2339340"/>
              <a:gd name="connsiteX34" fmla="*/ 3337560 w 3771900"/>
              <a:gd name="connsiteY34" fmla="*/ 937260 h 2339340"/>
              <a:gd name="connsiteX35" fmla="*/ 3413760 w 3771900"/>
              <a:gd name="connsiteY35" fmla="*/ 990600 h 2339340"/>
              <a:gd name="connsiteX36" fmla="*/ 3451860 w 3771900"/>
              <a:gd name="connsiteY36" fmla="*/ 1036320 h 2339340"/>
              <a:gd name="connsiteX37" fmla="*/ 3497580 w 3771900"/>
              <a:gd name="connsiteY37" fmla="*/ 1104900 h 2339340"/>
              <a:gd name="connsiteX38" fmla="*/ 3558540 w 3771900"/>
              <a:gd name="connsiteY38" fmla="*/ 1150620 h 2339340"/>
              <a:gd name="connsiteX39" fmla="*/ 3627120 w 3771900"/>
              <a:gd name="connsiteY39" fmla="*/ 1249680 h 2339340"/>
              <a:gd name="connsiteX40" fmla="*/ 3657600 w 3771900"/>
              <a:gd name="connsiteY40" fmla="*/ 1280160 h 2339340"/>
              <a:gd name="connsiteX41" fmla="*/ 3672840 w 3771900"/>
              <a:gd name="connsiteY41" fmla="*/ 1310640 h 2339340"/>
              <a:gd name="connsiteX42" fmla="*/ 3680460 w 3771900"/>
              <a:gd name="connsiteY42" fmla="*/ 1333500 h 2339340"/>
              <a:gd name="connsiteX43" fmla="*/ 3710940 w 3771900"/>
              <a:gd name="connsiteY43" fmla="*/ 1493520 h 2339340"/>
              <a:gd name="connsiteX44" fmla="*/ 3726180 w 3771900"/>
              <a:gd name="connsiteY44" fmla="*/ 1562100 h 2339340"/>
              <a:gd name="connsiteX45" fmla="*/ 3771900 w 3771900"/>
              <a:gd name="connsiteY45" fmla="*/ 1767840 h 2339340"/>
              <a:gd name="connsiteX46" fmla="*/ 3764280 w 3771900"/>
              <a:gd name="connsiteY46" fmla="*/ 2095500 h 2339340"/>
              <a:gd name="connsiteX47" fmla="*/ 3718560 w 3771900"/>
              <a:gd name="connsiteY47" fmla="*/ 2148840 h 2339340"/>
              <a:gd name="connsiteX48" fmla="*/ 3672840 w 3771900"/>
              <a:gd name="connsiteY48" fmla="*/ 2225040 h 2339340"/>
              <a:gd name="connsiteX49" fmla="*/ 3589020 w 3771900"/>
              <a:gd name="connsiteY49" fmla="*/ 2263140 h 2339340"/>
              <a:gd name="connsiteX50" fmla="*/ 3558540 w 3771900"/>
              <a:gd name="connsiteY50" fmla="*/ 2278380 h 2339340"/>
              <a:gd name="connsiteX51" fmla="*/ 3535680 w 3771900"/>
              <a:gd name="connsiteY51" fmla="*/ 2293620 h 2339340"/>
              <a:gd name="connsiteX52" fmla="*/ 3345180 w 3771900"/>
              <a:gd name="connsiteY52" fmla="*/ 2324100 h 2339340"/>
              <a:gd name="connsiteX53" fmla="*/ 3093720 w 3771900"/>
              <a:gd name="connsiteY53" fmla="*/ 2339340 h 2339340"/>
              <a:gd name="connsiteX54" fmla="*/ 2849880 w 3771900"/>
              <a:gd name="connsiteY54" fmla="*/ 2331720 h 2339340"/>
              <a:gd name="connsiteX55" fmla="*/ 2644140 w 3771900"/>
              <a:gd name="connsiteY55" fmla="*/ 2301240 h 2339340"/>
              <a:gd name="connsiteX56" fmla="*/ 2522220 w 3771900"/>
              <a:gd name="connsiteY56" fmla="*/ 2286000 h 2339340"/>
              <a:gd name="connsiteX57" fmla="*/ 1074420 w 3771900"/>
              <a:gd name="connsiteY57" fmla="*/ 2255520 h 2339340"/>
              <a:gd name="connsiteX58" fmla="*/ 845820 w 3771900"/>
              <a:gd name="connsiteY58" fmla="*/ 2225040 h 2339340"/>
              <a:gd name="connsiteX59" fmla="*/ 777240 w 3771900"/>
              <a:gd name="connsiteY59" fmla="*/ 2217420 h 2339340"/>
              <a:gd name="connsiteX60" fmla="*/ 601980 w 3771900"/>
              <a:gd name="connsiteY60" fmla="*/ 2202180 h 2339340"/>
              <a:gd name="connsiteX61" fmla="*/ 419100 w 3771900"/>
              <a:gd name="connsiteY61" fmla="*/ 2209800 h 2339340"/>
              <a:gd name="connsiteX62" fmla="*/ 373380 w 3771900"/>
              <a:gd name="connsiteY62" fmla="*/ 2225040 h 2339340"/>
              <a:gd name="connsiteX63" fmla="*/ 320040 w 3771900"/>
              <a:gd name="connsiteY63" fmla="*/ 2232660 h 2339340"/>
              <a:gd name="connsiteX64" fmla="*/ 259080 w 3771900"/>
              <a:gd name="connsiteY64" fmla="*/ 2263140 h 2339340"/>
              <a:gd name="connsiteX65" fmla="*/ 236220 w 3771900"/>
              <a:gd name="connsiteY65" fmla="*/ 2278380 h 2339340"/>
              <a:gd name="connsiteX66" fmla="*/ 220980 w 3771900"/>
              <a:gd name="connsiteY66" fmla="*/ 2270760 h 233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771900" h="2339340">
                <a:moveTo>
                  <a:pt x="0" y="0"/>
                </a:moveTo>
                <a:cubicBezTo>
                  <a:pt x="157480" y="2540"/>
                  <a:pt x="315065" y="1325"/>
                  <a:pt x="472440" y="7620"/>
                </a:cubicBezTo>
                <a:cubicBezTo>
                  <a:pt x="505822" y="8955"/>
                  <a:pt x="538427" y="18135"/>
                  <a:pt x="571500" y="22860"/>
                </a:cubicBezTo>
                <a:lnTo>
                  <a:pt x="685800" y="38100"/>
                </a:lnTo>
                <a:cubicBezTo>
                  <a:pt x="835783" y="56848"/>
                  <a:pt x="790676" y="51798"/>
                  <a:pt x="937260" y="60960"/>
                </a:cubicBezTo>
                <a:cubicBezTo>
                  <a:pt x="957580" y="66040"/>
                  <a:pt x="977584" y="72611"/>
                  <a:pt x="998220" y="76200"/>
                </a:cubicBezTo>
                <a:cubicBezTo>
                  <a:pt x="1036089" y="82786"/>
                  <a:pt x="1074469" y="86004"/>
                  <a:pt x="1112520" y="91440"/>
                </a:cubicBezTo>
                <a:cubicBezTo>
                  <a:pt x="1145593" y="96165"/>
                  <a:pt x="1178560" y="101600"/>
                  <a:pt x="1211580" y="106680"/>
                </a:cubicBezTo>
                <a:cubicBezTo>
                  <a:pt x="1226820" y="111760"/>
                  <a:pt x="1242288" y="116201"/>
                  <a:pt x="1257300" y="121920"/>
                </a:cubicBezTo>
                <a:cubicBezTo>
                  <a:pt x="1295647" y="136528"/>
                  <a:pt x="1330977" y="161837"/>
                  <a:pt x="1371600" y="167640"/>
                </a:cubicBezTo>
                <a:cubicBezTo>
                  <a:pt x="1425747" y="175375"/>
                  <a:pt x="1443147" y="176855"/>
                  <a:pt x="1501140" y="190500"/>
                </a:cubicBezTo>
                <a:cubicBezTo>
                  <a:pt x="1519140" y="194735"/>
                  <a:pt x="1536806" y="200302"/>
                  <a:pt x="1554480" y="205740"/>
                </a:cubicBezTo>
                <a:cubicBezTo>
                  <a:pt x="1644669" y="233490"/>
                  <a:pt x="1558470" y="208045"/>
                  <a:pt x="1638300" y="236220"/>
                </a:cubicBezTo>
                <a:cubicBezTo>
                  <a:pt x="1668597" y="246913"/>
                  <a:pt x="1698129" y="260953"/>
                  <a:pt x="1729740" y="266700"/>
                </a:cubicBezTo>
                <a:cubicBezTo>
                  <a:pt x="1826303" y="284257"/>
                  <a:pt x="1785713" y="276371"/>
                  <a:pt x="1851660" y="289560"/>
                </a:cubicBezTo>
                <a:cubicBezTo>
                  <a:pt x="1905386" y="316423"/>
                  <a:pt x="1858809" y="294931"/>
                  <a:pt x="1927860" y="320040"/>
                </a:cubicBezTo>
                <a:cubicBezTo>
                  <a:pt x="2015004" y="351729"/>
                  <a:pt x="1916902" y="326554"/>
                  <a:pt x="2080260" y="365760"/>
                </a:cubicBezTo>
                <a:cubicBezTo>
                  <a:pt x="2114781" y="374045"/>
                  <a:pt x="2189613" y="385820"/>
                  <a:pt x="2225040" y="396240"/>
                </a:cubicBezTo>
                <a:cubicBezTo>
                  <a:pt x="2401174" y="448044"/>
                  <a:pt x="2164195" y="392032"/>
                  <a:pt x="2354580" y="434340"/>
                </a:cubicBezTo>
                <a:cubicBezTo>
                  <a:pt x="2409528" y="461814"/>
                  <a:pt x="2483935" y="500318"/>
                  <a:pt x="2537460" y="518160"/>
                </a:cubicBezTo>
                <a:cubicBezTo>
                  <a:pt x="2552700" y="523240"/>
                  <a:pt x="2568415" y="527072"/>
                  <a:pt x="2583180" y="533400"/>
                </a:cubicBezTo>
                <a:cubicBezTo>
                  <a:pt x="2604062" y="542349"/>
                  <a:pt x="2622717" y="556319"/>
                  <a:pt x="2644140" y="563880"/>
                </a:cubicBezTo>
                <a:cubicBezTo>
                  <a:pt x="2666223" y="571674"/>
                  <a:pt x="2690002" y="573440"/>
                  <a:pt x="2712720" y="579120"/>
                </a:cubicBezTo>
                <a:cubicBezTo>
                  <a:pt x="2730659" y="583605"/>
                  <a:pt x="2748193" y="589595"/>
                  <a:pt x="2766060" y="594360"/>
                </a:cubicBezTo>
                <a:cubicBezTo>
                  <a:pt x="2786298" y="599757"/>
                  <a:pt x="2806782" y="604203"/>
                  <a:pt x="2827020" y="609600"/>
                </a:cubicBezTo>
                <a:cubicBezTo>
                  <a:pt x="2844887" y="614365"/>
                  <a:pt x="2863261" y="617799"/>
                  <a:pt x="2880360" y="624840"/>
                </a:cubicBezTo>
                <a:cubicBezTo>
                  <a:pt x="2906619" y="635653"/>
                  <a:pt x="2931160" y="650240"/>
                  <a:pt x="2956560" y="662940"/>
                </a:cubicBezTo>
                <a:cubicBezTo>
                  <a:pt x="2966720" y="668020"/>
                  <a:pt x="2977589" y="671879"/>
                  <a:pt x="2987040" y="678180"/>
                </a:cubicBezTo>
                <a:cubicBezTo>
                  <a:pt x="3151302" y="787688"/>
                  <a:pt x="2994296" y="681186"/>
                  <a:pt x="3086100" y="746760"/>
                </a:cubicBezTo>
                <a:cubicBezTo>
                  <a:pt x="3093552" y="752083"/>
                  <a:pt x="3102007" y="756040"/>
                  <a:pt x="3108960" y="762000"/>
                </a:cubicBezTo>
                <a:cubicBezTo>
                  <a:pt x="3154703" y="801208"/>
                  <a:pt x="3124539" y="789894"/>
                  <a:pt x="3185160" y="822960"/>
                </a:cubicBezTo>
                <a:cubicBezTo>
                  <a:pt x="3197168" y="829510"/>
                  <a:pt x="3210808" y="832540"/>
                  <a:pt x="3223260" y="838200"/>
                </a:cubicBezTo>
                <a:cubicBezTo>
                  <a:pt x="3238772" y="845251"/>
                  <a:pt x="3253740" y="853440"/>
                  <a:pt x="3268980" y="861060"/>
                </a:cubicBezTo>
                <a:cubicBezTo>
                  <a:pt x="3279140" y="876300"/>
                  <a:pt x="3287207" y="893166"/>
                  <a:pt x="3299460" y="906780"/>
                </a:cubicBezTo>
                <a:cubicBezTo>
                  <a:pt x="3310340" y="918869"/>
                  <a:pt x="3325404" y="926455"/>
                  <a:pt x="3337560" y="937260"/>
                </a:cubicBezTo>
                <a:cubicBezTo>
                  <a:pt x="3392239" y="985864"/>
                  <a:pt x="3340779" y="954110"/>
                  <a:pt x="3413760" y="990600"/>
                </a:cubicBezTo>
                <a:cubicBezTo>
                  <a:pt x="3426460" y="1005840"/>
                  <a:pt x="3440129" y="1020323"/>
                  <a:pt x="3451860" y="1036320"/>
                </a:cubicBezTo>
                <a:cubicBezTo>
                  <a:pt x="3468107" y="1058475"/>
                  <a:pt x="3478834" y="1084815"/>
                  <a:pt x="3497580" y="1104900"/>
                </a:cubicBezTo>
                <a:cubicBezTo>
                  <a:pt x="3514911" y="1123469"/>
                  <a:pt x="3541603" y="1131691"/>
                  <a:pt x="3558540" y="1150620"/>
                </a:cubicBezTo>
                <a:cubicBezTo>
                  <a:pt x="3585319" y="1180550"/>
                  <a:pt x="3598722" y="1221282"/>
                  <a:pt x="3627120" y="1249680"/>
                </a:cubicBezTo>
                <a:cubicBezTo>
                  <a:pt x="3637280" y="1259840"/>
                  <a:pt x="3648979" y="1268665"/>
                  <a:pt x="3657600" y="1280160"/>
                </a:cubicBezTo>
                <a:cubicBezTo>
                  <a:pt x="3664416" y="1289247"/>
                  <a:pt x="3668365" y="1300199"/>
                  <a:pt x="3672840" y="1310640"/>
                </a:cubicBezTo>
                <a:cubicBezTo>
                  <a:pt x="3676004" y="1318023"/>
                  <a:pt x="3678347" y="1325751"/>
                  <a:pt x="3680460" y="1333500"/>
                </a:cubicBezTo>
                <a:cubicBezTo>
                  <a:pt x="3705859" y="1426631"/>
                  <a:pt x="3689235" y="1374141"/>
                  <a:pt x="3710940" y="1493520"/>
                </a:cubicBezTo>
                <a:cubicBezTo>
                  <a:pt x="3715129" y="1516560"/>
                  <a:pt x="3721273" y="1539202"/>
                  <a:pt x="3726180" y="1562100"/>
                </a:cubicBezTo>
                <a:cubicBezTo>
                  <a:pt x="3765324" y="1744774"/>
                  <a:pt x="3742851" y="1651646"/>
                  <a:pt x="3771900" y="1767840"/>
                </a:cubicBezTo>
                <a:cubicBezTo>
                  <a:pt x="3769360" y="1877060"/>
                  <a:pt x="3771390" y="1986482"/>
                  <a:pt x="3764280" y="2095500"/>
                </a:cubicBezTo>
                <a:cubicBezTo>
                  <a:pt x="3763443" y="2108336"/>
                  <a:pt x="3720414" y="2146368"/>
                  <a:pt x="3718560" y="2148840"/>
                </a:cubicBezTo>
                <a:cubicBezTo>
                  <a:pt x="3682482" y="2196944"/>
                  <a:pt x="3730013" y="2167867"/>
                  <a:pt x="3672840" y="2225040"/>
                </a:cubicBezTo>
                <a:cubicBezTo>
                  <a:pt x="3649425" y="2248455"/>
                  <a:pt x="3617921" y="2251580"/>
                  <a:pt x="3589020" y="2263140"/>
                </a:cubicBezTo>
                <a:cubicBezTo>
                  <a:pt x="3578473" y="2267359"/>
                  <a:pt x="3568403" y="2272744"/>
                  <a:pt x="3558540" y="2278380"/>
                </a:cubicBezTo>
                <a:cubicBezTo>
                  <a:pt x="3550589" y="2282924"/>
                  <a:pt x="3544287" y="2290490"/>
                  <a:pt x="3535680" y="2293620"/>
                </a:cubicBezTo>
                <a:cubicBezTo>
                  <a:pt x="3483476" y="2312603"/>
                  <a:pt x="3389792" y="2320531"/>
                  <a:pt x="3345180" y="2324100"/>
                </a:cubicBezTo>
                <a:cubicBezTo>
                  <a:pt x="3261474" y="2330797"/>
                  <a:pt x="3177540" y="2334260"/>
                  <a:pt x="3093720" y="2339340"/>
                </a:cubicBezTo>
                <a:cubicBezTo>
                  <a:pt x="3012440" y="2336800"/>
                  <a:pt x="2931048" y="2336689"/>
                  <a:pt x="2849880" y="2331720"/>
                </a:cubicBezTo>
                <a:cubicBezTo>
                  <a:pt x="2689806" y="2321920"/>
                  <a:pt x="2765838" y="2319963"/>
                  <a:pt x="2644140" y="2301240"/>
                </a:cubicBezTo>
                <a:cubicBezTo>
                  <a:pt x="2603660" y="2295012"/>
                  <a:pt x="2562860" y="2291080"/>
                  <a:pt x="2522220" y="2286000"/>
                </a:cubicBezTo>
                <a:cubicBezTo>
                  <a:pt x="2031724" y="2122501"/>
                  <a:pt x="2532512" y="2284251"/>
                  <a:pt x="1074420" y="2255520"/>
                </a:cubicBezTo>
                <a:cubicBezTo>
                  <a:pt x="960113" y="2253268"/>
                  <a:pt x="943024" y="2239621"/>
                  <a:pt x="845820" y="2225040"/>
                </a:cubicBezTo>
                <a:cubicBezTo>
                  <a:pt x="823074" y="2221628"/>
                  <a:pt x="800140" y="2219567"/>
                  <a:pt x="777240" y="2217420"/>
                </a:cubicBezTo>
                <a:lnTo>
                  <a:pt x="601980" y="2202180"/>
                </a:lnTo>
                <a:cubicBezTo>
                  <a:pt x="541020" y="2204720"/>
                  <a:pt x="479810" y="2203729"/>
                  <a:pt x="419100" y="2209800"/>
                </a:cubicBezTo>
                <a:cubicBezTo>
                  <a:pt x="403115" y="2211398"/>
                  <a:pt x="389033" y="2221428"/>
                  <a:pt x="373380" y="2225040"/>
                </a:cubicBezTo>
                <a:cubicBezTo>
                  <a:pt x="355879" y="2229079"/>
                  <a:pt x="337820" y="2230120"/>
                  <a:pt x="320040" y="2232660"/>
                </a:cubicBezTo>
                <a:cubicBezTo>
                  <a:pt x="299720" y="2242820"/>
                  <a:pt x="277983" y="2250538"/>
                  <a:pt x="259080" y="2263140"/>
                </a:cubicBezTo>
                <a:cubicBezTo>
                  <a:pt x="251460" y="2268220"/>
                  <a:pt x="245200" y="2276584"/>
                  <a:pt x="236220" y="2278380"/>
                </a:cubicBezTo>
                <a:cubicBezTo>
                  <a:pt x="230651" y="2279494"/>
                  <a:pt x="226060" y="2273300"/>
                  <a:pt x="220980" y="22707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361D8C35-7329-48F6-876F-38A5C888EF10}"/>
              </a:ext>
            </a:extLst>
          </p:cNvPr>
          <p:cNvSpPr/>
          <p:nvPr/>
        </p:nvSpPr>
        <p:spPr>
          <a:xfrm>
            <a:off x="2697480" y="3985260"/>
            <a:ext cx="5700407" cy="2307833"/>
          </a:xfrm>
          <a:custGeom>
            <a:avLst/>
            <a:gdLst>
              <a:gd name="connsiteX0" fmla="*/ 0 w 5700407"/>
              <a:gd name="connsiteY0" fmla="*/ 7620 h 2307833"/>
              <a:gd name="connsiteX1" fmla="*/ 251460 w 5700407"/>
              <a:gd name="connsiteY1" fmla="*/ 0 h 2307833"/>
              <a:gd name="connsiteX2" fmla="*/ 1554480 w 5700407"/>
              <a:gd name="connsiteY2" fmla="*/ 15240 h 2307833"/>
              <a:gd name="connsiteX3" fmla="*/ 1668780 w 5700407"/>
              <a:gd name="connsiteY3" fmla="*/ 30480 h 2307833"/>
              <a:gd name="connsiteX4" fmla="*/ 1752600 w 5700407"/>
              <a:gd name="connsiteY4" fmla="*/ 45720 h 2307833"/>
              <a:gd name="connsiteX5" fmla="*/ 1950720 w 5700407"/>
              <a:gd name="connsiteY5" fmla="*/ 76200 h 2307833"/>
              <a:gd name="connsiteX6" fmla="*/ 2171700 w 5700407"/>
              <a:gd name="connsiteY6" fmla="*/ 106680 h 2307833"/>
              <a:gd name="connsiteX7" fmla="*/ 2484120 w 5700407"/>
              <a:gd name="connsiteY7" fmla="*/ 144780 h 2307833"/>
              <a:gd name="connsiteX8" fmla="*/ 2583180 w 5700407"/>
              <a:gd name="connsiteY8" fmla="*/ 175260 h 2307833"/>
              <a:gd name="connsiteX9" fmla="*/ 2628900 w 5700407"/>
              <a:gd name="connsiteY9" fmla="*/ 190500 h 2307833"/>
              <a:gd name="connsiteX10" fmla="*/ 2712720 w 5700407"/>
              <a:gd name="connsiteY10" fmla="*/ 205740 h 2307833"/>
              <a:gd name="connsiteX11" fmla="*/ 2865120 w 5700407"/>
              <a:gd name="connsiteY11" fmla="*/ 236220 h 2307833"/>
              <a:gd name="connsiteX12" fmla="*/ 2979420 w 5700407"/>
              <a:gd name="connsiteY12" fmla="*/ 243840 h 2307833"/>
              <a:gd name="connsiteX13" fmla="*/ 3139440 w 5700407"/>
              <a:gd name="connsiteY13" fmla="*/ 274320 h 2307833"/>
              <a:gd name="connsiteX14" fmla="*/ 3200400 w 5700407"/>
              <a:gd name="connsiteY14" fmla="*/ 289560 h 2307833"/>
              <a:gd name="connsiteX15" fmla="*/ 3268980 w 5700407"/>
              <a:gd name="connsiteY15" fmla="*/ 304800 h 2307833"/>
              <a:gd name="connsiteX16" fmla="*/ 3314700 w 5700407"/>
              <a:gd name="connsiteY16" fmla="*/ 320040 h 2307833"/>
              <a:gd name="connsiteX17" fmla="*/ 3436620 w 5700407"/>
              <a:gd name="connsiteY17" fmla="*/ 350520 h 2307833"/>
              <a:gd name="connsiteX18" fmla="*/ 3611880 w 5700407"/>
              <a:gd name="connsiteY18" fmla="*/ 373380 h 2307833"/>
              <a:gd name="connsiteX19" fmla="*/ 3710940 w 5700407"/>
              <a:gd name="connsiteY19" fmla="*/ 403860 h 2307833"/>
              <a:gd name="connsiteX20" fmla="*/ 3825240 w 5700407"/>
              <a:gd name="connsiteY20" fmla="*/ 434340 h 2307833"/>
              <a:gd name="connsiteX21" fmla="*/ 3870960 w 5700407"/>
              <a:gd name="connsiteY21" fmla="*/ 449580 h 2307833"/>
              <a:gd name="connsiteX22" fmla="*/ 3909060 w 5700407"/>
              <a:gd name="connsiteY22" fmla="*/ 464820 h 2307833"/>
              <a:gd name="connsiteX23" fmla="*/ 3954780 w 5700407"/>
              <a:gd name="connsiteY23" fmla="*/ 472440 h 2307833"/>
              <a:gd name="connsiteX24" fmla="*/ 4084320 w 5700407"/>
              <a:gd name="connsiteY24" fmla="*/ 502920 h 2307833"/>
              <a:gd name="connsiteX25" fmla="*/ 4198620 w 5700407"/>
              <a:gd name="connsiteY25" fmla="*/ 548640 h 2307833"/>
              <a:gd name="connsiteX26" fmla="*/ 4236720 w 5700407"/>
              <a:gd name="connsiteY26" fmla="*/ 563880 h 2307833"/>
              <a:gd name="connsiteX27" fmla="*/ 4282440 w 5700407"/>
              <a:gd name="connsiteY27" fmla="*/ 586740 h 2307833"/>
              <a:gd name="connsiteX28" fmla="*/ 4328160 w 5700407"/>
              <a:gd name="connsiteY28" fmla="*/ 601980 h 2307833"/>
              <a:gd name="connsiteX29" fmla="*/ 4351020 w 5700407"/>
              <a:gd name="connsiteY29" fmla="*/ 617220 h 2307833"/>
              <a:gd name="connsiteX30" fmla="*/ 4411980 w 5700407"/>
              <a:gd name="connsiteY30" fmla="*/ 647700 h 2307833"/>
              <a:gd name="connsiteX31" fmla="*/ 4457700 w 5700407"/>
              <a:gd name="connsiteY31" fmla="*/ 678180 h 2307833"/>
              <a:gd name="connsiteX32" fmla="*/ 4495800 w 5700407"/>
              <a:gd name="connsiteY32" fmla="*/ 693420 h 2307833"/>
              <a:gd name="connsiteX33" fmla="*/ 4541520 w 5700407"/>
              <a:gd name="connsiteY33" fmla="*/ 716280 h 2307833"/>
              <a:gd name="connsiteX34" fmla="*/ 4655820 w 5700407"/>
              <a:gd name="connsiteY34" fmla="*/ 792480 h 2307833"/>
              <a:gd name="connsiteX35" fmla="*/ 4693920 w 5700407"/>
              <a:gd name="connsiteY35" fmla="*/ 815340 h 2307833"/>
              <a:gd name="connsiteX36" fmla="*/ 4724400 w 5700407"/>
              <a:gd name="connsiteY36" fmla="*/ 830580 h 2307833"/>
              <a:gd name="connsiteX37" fmla="*/ 4754880 w 5700407"/>
              <a:gd name="connsiteY37" fmla="*/ 861060 h 2307833"/>
              <a:gd name="connsiteX38" fmla="*/ 4800600 w 5700407"/>
              <a:gd name="connsiteY38" fmla="*/ 876300 h 2307833"/>
              <a:gd name="connsiteX39" fmla="*/ 4823460 w 5700407"/>
              <a:gd name="connsiteY39" fmla="*/ 891540 h 2307833"/>
              <a:gd name="connsiteX40" fmla="*/ 4884420 w 5700407"/>
              <a:gd name="connsiteY40" fmla="*/ 922020 h 2307833"/>
              <a:gd name="connsiteX41" fmla="*/ 4983480 w 5700407"/>
              <a:gd name="connsiteY41" fmla="*/ 990600 h 2307833"/>
              <a:gd name="connsiteX42" fmla="*/ 5013960 w 5700407"/>
              <a:gd name="connsiteY42" fmla="*/ 1005840 h 2307833"/>
              <a:gd name="connsiteX43" fmla="*/ 5036820 w 5700407"/>
              <a:gd name="connsiteY43" fmla="*/ 1021080 h 2307833"/>
              <a:gd name="connsiteX44" fmla="*/ 5143500 w 5700407"/>
              <a:gd name="connsiteY44" fmla="*/ 1074420 h 2307833"/>
              <a:gd name="connsiteX45" fmla="*/ 5227320 w 5700407"/>
              <a:gd name="connsiteY45" fmla="*/ 1120140 h 2307833"/>
              <a:gd name="connsiteX46" fmla="*/ 5295900 w 5700407"/>
              <a:gd name="connsiteY46" fmla="*/ 1150620 h 2307833"/>
              <a:gd name="connsiteX47" fmla="*/ 5326380 w 5700407"/>
              <a:gd name="connsiteY47" fmla="*/ 1158240 h 2307833"/>
              <a:gd name="connsiteX48" fmla="*/ 5356860 w 5700407"/>
              <a:gd name="connsiteY48" fmla="*/ 1188720 h 2307833"/>
              <a:gd name="connsiteX49" fmla="*/ 5372100 w 5700407"/>
              <a:gd name="connsiteY49" fmla="*/ 1219200 h 2307833"/>
              <a:gd name="connsiteX50" fmla="*/ 5440680 w 5700407"/>
              <a:gd name="connsiteY50" fmla="*/ 1264920 h 2307833"/>
              <a:gd name="connsiteX51" fmla="*/ 5471160 w 5700407"/>
              <a:gd name="connsiteY51" fmla="*/ 1287780 h 2307833"/>
              <a:gd name="connsiteX52" fmla="*/ 5524500 w 5700407"/>
              <a:gd name="connsiteY52" fmla="*/ 1348740 h 2307833"/>
              <a:gd name="connsiteX53" fmla="*/ 5554980 w 5700407"/>
              <a:gd name="connsiteY53" fmla="*/ 1363980 h 2307833"/>
              <a:gd name="connsiteX54" fmla="*/ 5570220 w 5700407"/>
              <a:gd name="connsiteY54" fmla="*/ 1386840 h 2307833"/>
              <a:gd name="connsiteX55" fmla="*/ 5600700 w 5700407"/>
              <a:gd name="connsiteY55" fmla="*/ 1417320 h 2307833"/>
              <a:gd name="connsiteX56" fmla="*/ 5608320 w 5700407"/>
              <a:gd name="connsiteY56" fmla="*/ 1447800 h 2307833"/>
              <a:gd name="connsiteX57" fmla="*/ 5638800 w 5700407"/>
              <a:gd name="connsiteY57" fmla="*/ 1501140 h 2307833"/>
              <a:gd name="connsiteX58" fmla="*/ 5669280 w 5700407"/>
              <a:gd name="connsiteY58" fmla="*/ 1562100 h 2307833"/>
              <a:gd name="connsiteX59" fmla="*/ 5684520 w 5700407"/>
              <a:gd name="connsiteY59" fmla="*/ 1592580 h 2307833"/>
              <a:gd name="connsiteX60" fmla="*/ 5699760 w 5700407"/>
              <a:gd name="connsiteY60" fmla="*/ 1661160 h 2307833"/>
              <a:gd name="connsiteX61" fmla="*/ 5676900 w 5700407"/>
              <a:gd name="connsiteY61" fmla="*/ 1805940 h 2307833"/>
              <a:gd name="connsiteX62" fmla="*/ 5661660 w 5700407"/>
              <a:gd name="connsiteY62" fmla="*/ 1836420 h 2307833"/>
              <a:gd name="connsiteX63" fmla="*/ 5593080 w 5700407"/>
              <a:gd name="connsiteY63" fmla="*/ 1889760 h 2307833"/>
              <a:gd name="connsiteX64" fmla="*/ 5532120 w 5700407"/>
              <a:gd name="connsiteY64" fmla="*/ 1920240 h 2307833"/>
              <a:gd name="connsiteX65" fmla="*/ 5448300 w 5700407"/>
              <a:gd name="connsiteY65" fmla="*/ 1958340 h 2307833"/>
              <a:gd name="connsiteX66" fmla="*/ 5387340 w 5700407"/>
              <a:gd name="connsiteY66" fmla="*/ 1988820 h 2307833"/>
              <a:gd name="connsiteX67" fmla="*/ 5303520 w 5700407"/>
              <a:gd name="connsiteY67" fmla="*/ 2034540 h 2307833"/>
              <a:gd name="connsiteX68" fmla="*/ 5273040 w 5700407"/>
              <a:gd name="connsiteY68" fmla="*/ 2049780 h 2307833"/>
              <a:gd name="connsiteX69" fmla="*/ 5234940 w 5700407"/>
              <a:gd name="connsiteY69" fmla="*/ 2065020 h 2307833"/>
              <a:gd name="connsiteX70" fmla="*/ 5204460 w 5700407"/>
              <a:gd name="connsiteY70" fmla="*/ 2072640 h 2307833"/>
              <a:gd name="connsiteX71" fmla="*/ 5173980 w 5700407"/>
              <a:gd name="connsiteY71" fmla="*/ 2087880 h 2307833"/>
              <a:gd name="connsiteX72" fmla="*/ 5120640 w 5700407"/>
              <a:gd name="connsiteY72" fmla="*/ 2103120 h 2307833"/>
              <a:gd name="connsiteX73" fmla="*/ 5074920 w 5700407"/>
              <a:gd name="connsiteY73" fmla="*/ 2118360 h 2307833"/>
              <a:gd name="connsiteX74" fmla="*/ 4930140 w 5700407"/>
              <a:gd name="connsiteY74" fmla="*/ 2148840 h 2307833"/>
              <a:gd name="connsiteX75" fmla="*/ 4907280 w 5700407"/>
              <a:gd name="connsiteY75" fmla="*/ 2164080 h 2307833"/>
              <a:gd name="connsiteX76" fmla="*/ 4777740 w 5700407"/>
              <a:gd name="connsiteY76" fmla="*/ 2186940 h 2307833"/>
              <a:gd name="connsiteX77" fmla="*/ 4701540 w 5700407"/>
              <a:gd name="connsiteY77" fmla="*/ 2202180 h 2307833"/>
              <a:gd name="connsiteX78" fmla="*/ 4663440 w 5700407"/>
              <a:gd name="connsiteY78" fmla="*/ 2217420 h 2307833"/>
              <a:gd name="connsiteX79" fmla="*/ 4602480 w 5700407"/>
              <a:gd name="connsiteY79" fmla="*/ 2232660 h 2307833"/>
              <a:gd name="connsiteX80" fmla="*/ 4503420 w 5700407"/>
              <a:gd name="connsiteY80" fmla="*/ 2263140 h 2307833"/>
              <a:gd name="connsiteX81" fmla="*/ 4343400 w 5700407"/>
              <a:gd name="connsiteY81" fmla="*/ 2278380 h 2307833"/>
              <a:gd name="connsiteX82" fmla="*/ 4221480 w 5700407"/>
              <a:gd name="connsiteY82" fmla="*/ 2301240 h 2307833"/>
              <a:gd name="connsiteX83" fmla="*/ 3604260 w 5700407"/>
              <a:gd name="connsiteY83" fmla="*/ 2286000 h 2307833"/>
              <a:gd name="connsiteX84" fmla="*/ 3535680 w 5700407"/>
              <a:gd name="connsiteY84" fmla="*/ 2270760 h 2307833"/>
              <a:gd name="connsiteX85" fmla="*/ 3505200 w 5700407"/>
              <a:gd name="connsiteY85" fmla="*/ 2255520 h 2307833"/>
              <a:gd name="connsiteX86" fmla="*/ 3512820 w 5700407"/>
              <a:gd name="connsiteY86" fmla="*/ 2225040 h 230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5700407" h="2307833">
                <a:moveTo>
                  <a:pt x="0" y="7620"/>
                </a:moveTo>
                <a:cubicBezTo>
                  <a:pt x="83820" y="5080"/>
                  <a:pt x="167602" y="0"/>
                  <a:pt x="251460" y="0"/>
                </a:cubicBezTo>
                <a:cubicBezTo>
                  <a:pt x="576855" y="0"/>
                  <a:pt x="1192113" y="9911"/>
                  <a:pt x="1554480" y="15240"/>
                </a:cubicBezTo>
                <a:cubicBezTo>
                  <a:pt x="1592580" y="20320"/>
                  <a:pt x="1630790" y="24635"/>
                  <a:pt x="1668780" y="30480"/>
                </a:cubicBezTo>
                <a:cubicBezTo>
                  <a:pt x="1696848" y="34798"/>
                  <a:pt x="1724568" y="41174"/>
                  <a:pt x="1752600" y="45720"/>
                </a:cubicBezTo>
                <a:lnTo>
                  <a:pt x="1950720" y="76200"/>
                </a:lnTo>
                <a:cubicBezTo>
                  <a:pt x="2024380" y="86360"/>
                  <a:pt x="2097766" y="98758"/>
                  <a:pt x="2171700" y="106680"/>
                </a:cubicBezTo>
                <a:cubicBezTo>
                  <a:pt x="2418278" y="133099"/>
                  <a:pt x="2314365" y="118664"/>
                  <a:pt x="2484120" y="144780"/>
                </a:cubicBezTo>
                <a:cubicBezTo>
                  <a:pt x="2556816" y="173858"/>
                  <a:pt x="2485753" y="147424"/>
                  <a:pt x="2583180" y="175260"/>
                </a:cubicBezTo>
                <a:cubicBezTo>
                  <a:pt x="2598626" y="179673"/>
                  <a:pt x="2613263" y="186821"/>
                  <a:pt x="2628900" y="190500"/>
                </a:cubicBezTo>
                <a:cubicBezTo>
                  <a:pt x="2656543" y="197004"/>
                  <a:pt x="2684873" y="200171"/>
                  <a:pt x="2712720" y="205740"/>
                </a:cubicBezTo>
                <a:cubicBezTo>
                  <a:pt x="2765129" y="216222"/>
                  <a:pt x="2811488" y="230032"/>
                  <a:pt x="2865120" y="236220"/>
                </a:cubicBezTo>
                <a:cubicBezTo>
                  <a:pt x="2903053" y="240597"/>
                  <a:pt x="2941320" y="241300"/>
                  <a:pt x="2979420" y="243840"/>
                </a:cubicBezTo>
                <a:cubicBezTo>
                  <a:pt x="3118997" y="278734"/>
                  <a:pt x="2945979" y="237470"/>
                  <a:pt x="3139440" y="274320"/>
                </a:cubicBezTo>
                <a:cubicBezTo>
                  <a:pt x="3160015" y="278239"/>
                  <a:pt x="3180011" y="284763"/>
                  <a:pt x="3200400" y="289560"/>
                </a:cubicBezTo>
                <a:cubicBezTo>
                  <a:pt x="3223195" y="294924"/>
                  <a:pt x="3246353" y="298766"/>
                  <a:pt x="3268980" y="304800"/>
                </a:cubicBezTo>
                <a:cubicBezTo>
                  <a:pt x="3284502" y="308939"/>
                  <a:pt x="3299346" y="315316"/>
                  <a:pt x="3314700" y="320040"/>
                </a:cubicBezTo>
                <a:cubicBezTo>
                  <a:pt x="3350051" y="330917"/>
                  <a:pt x="3401285" y="344941"/>
                  <a:pt x="3436620" y="350520"/>
                </a:cubicBezTo>
                <a:cubicBezTo>
                  <a:pt x="3532766" y="365701"/>
                  <a:pt x="3504993" y="348714"/>
                  <a:pt x="3611880" y="373380"/>
                </a:cubicBezTo>
                <a:cubicBezTo>
                  <a:pt x="3645543" y="381148"/>
                  <a:pt x="3677722" y="394369"/>
                  <a:pt x="3710940" y="403860"/>
                </a:cubicBezTo>
                <a:cubicBezTo>
                  <a:pt x="3748854" y="414693"/>
                  <a:pt x="3787326" y="423507"/>
                  <a:pt x="3825240" y="434340"/>
                </a:cubicBezTo>
                <a:cubicBezTo>
                  <a:pt x="3840686" y="438753"/>
                  <a:pt x="3855863" y="444090"/>
                  <a:pt x="3870960" y="449580"/>
                </a:cubicBezTo>
                <a:cubicBezTo>
                  <a:pt x="3883815" y="454254"/>
                  <a:pt x="3895864" y="461221"/>
                  <a:pt x="3909060" y="464820"/>
                </a:cubicBezTo>
                <a:cubicBezTo>
                  <a:pt x="3923966" y="468885"/>
                  <a:pt x="3939791" y="468693"/>
                  <a:pt x="3954780" y="472440"/>
                </a:cubicBezTo>
                <a:cubicBezTo>
                  <a:pt x="4116248" y="512807"/>
                  <a:pt x="3827704" y="456262"/>
                  <a:pt x="4084320" y="502920"/>
                </a:cubicBezTo>
                <a:lnTo>
                  <a:pt x="4198620" y="548640"/>
                </a:lnTo>
                <a:cubicBezTo>
                  <a:pt x="4211320" y="553720"/>
                  <a:pt x="4224486" y="557763"/>
                  <a:pt x="4236720" y="563880"/>
                </a:cubicBezTo>
                <a:cubicBezTo>
                  <a:pt x="4251960" y="571500"/>
                  <a:pt x="4266712" y="580187"/>
                  <a:pt x="4282440" y="586740"/>
                </a:cubicBezTo>
                <a:cubicBezTo>
                  <a:pt x="4297269" y="592919"/>
                  <a:pt x="4313480" y="595456"/>
                  <a:pt x="4328160" y="601980"/>
                </a:cubicBezTo>
                <a:cubicBezTo>
                  <a:pt x="4336529" y="605699"/>
                  <a:pt x="4342980" y="612835"/>
                  <a:pt x="4351020" y="617220"/>
                </a:cubicBezTo>
                <a:cubicBezTo>
                  <a:pt x="4370964" y="628099"/>
                  <a:pt x="4392255" y="636428"/>
                  <a:pt x="4411980" y="647700"/>
                </a:cubicBezTo>
                <a:cubicBezTo>
                  <a:pt x="4427883" y="656787"/>
                  <a:pt x="4441620" y="669409"/>
                  <a:pt x="4457700" y="678180"/>
                </a:cubicBezTo>
                <a:cubicBezTo>
                  <a:pt x="4469708" y="684730"/>
                  <a:pt x="4483348" y="687760"/>
                  <a:pt x="4495800" y="693420"/>
                </a:cubicBezTo>
                <a:cubicBezTo>
                  <a:pt x="4511312" y="700471"/>
                  <a:pt x="4526518" y="708202"/>
                  <a:pt x="4541520" y="716280"/>
                </a:cubicBezTo>
                <a:cubicBezTo>
                  <a:pt x="4624141" y="760768"/>
                  <a:pt x="4569513" y="732729"/>
                  <a:pt x="4655820" y="792480"/>
                </a:cubicBezTo>
                <a:cubicBezTo>
                  <a:pt x="4667997" y="800910"/>
                  <a:pt x="4680973" y="808147"/>
                  <a:pt x="4693920" y="815340"/>
                </a:cubicBezTo>
                <a:cubicBezTo>
                  <a:pt x="4703850" y="820857"/>
                  <a:pt x="4715313" y="823764"/>
                  <a:pt x="4724400" y="830580"/>
                </a:cubicBezTo>
                <a:cubicBezTo>
                  <a:pt x="4735895" y="839201"/>
                  <a:pt x="4742559" y="853668"/>
                  <a:pt x="4754880" y="861060"/>
                </a:cubicBezTo>
                <a:cubicBezTo>
                  <a:pt x="4768655" y="869325"/>
                  <a:pt x="4785920" y="869776"/>
                  <a:pt x="4800600" y="876300"/>
                </a:cubicBezTo>
                <a:cubicBezTo>
                  <a:pt x="4808969" y="880019"/>
                  <a:pt x="4815420" y="887155"/>
                  <a:pt x="4823460" y="891540"/>
                </a:cubicBezTo>
                <a:cubicBezTo>
                  <a:pt x="4843404" y="902419"/>
                  <a:pt x="4866245" y="908389"/>
                  <a:pt x="4884420" y="922020"/>
                </a:cubicBezTo>
                <a:cubicBezTo>
                  <a:pt x="4912489" y="943072"/>
                  <a:pt x="4957098" y="977409"/>
                  <a:pt x="4983480" y="990600"/>
                </a:cubicBezTo>
                <a:cubicBezTo>
                  <a:pt x="4993640" y="995680"/>
                  <a:pt x="5004097" y="1000204"/>
                  <a:pt x="5013960" y="1005840"/>
                </a:cubicBezTo>
                <a:cubicBezTo>
                  <a:pt x="5021911" y="1010384"/>
                  <a:pt x="5028726" y="1016795"/>
                  <a:pt x="5036820" y="1021080"/>
                </a:cubicBezTo>
                <a:cubicBezTo>
                  <a:pt x="5071957" y="1039682"/>
                  <a:pt x="5143500" y="1074420"/>
                  <a:pt x="5143500" y="1074420"/>
                </a:cubicBezTo>
                <a:cubicBezTo>
                  <a:pt x="5181427" y="1124989"/>
                  <a:pt x="5149917" y="1096324"/>
                  <a:pt x="5227320" y="1120140"/>
                </a:cubicBezTo>
                <a:cubicBezTo>
                  <a:pt x="5304773" y="1143972"/>
                  <a:pt x="5229264" y="1125631"/>
                  <a:pt x="5295900" y="1150620"/>
                </a:cubicBezTo>
                <a:cubicBezTo>
                  <a:pt x="5305706" y="1154297"/>
                  <a:pt x="5316220" y="1155700"/>
                  <a:pt x="5326380" y="1158240"/>
                </a:cubicBezTo>
                <a:cubicBezTo>
                  <a:pt x="5336540" y="1168400"/>
                  <a:pt x="5348239" y="1177225"/>
                  <a:pt x="5356860" y="1188720"/>
                </a:cubicBezTo>
                <a:cubicBezTo>
                  <a:pt x="5363676" y="1197807"/>
                  <a:pt x="5363695" y="1211559"/>
                  <a:pt x="5372100" y="1219200"/>
                </a:cubicBezTo>
                <a:cubicBezTo>
                  <a:pt x="5392429" y="1237681"/>
                  <a:pt x="5418701" y="1248435"/>
                  <a:pt x="5440680" y="1264920"/>
                </a:cubicBezTo>
                <a:cubicBezTo>
                  <a:pt x="5450840" y="1272540"/>
                  <a:pt x="5462180" y="1278800"/>
                  <a:pt x="5471160" y="1287780"/>
                </a:cubicBezTo>
                <a:cubicBezTo>
                  <a:pt x="5509738" y="1326358"/>
                  <a:pt x="5477011" y="1313123"/>
                  <a:pt x="5524500" y="1348740"/>
                </a:cubicBezTo>
                <a:cubicBezTo>
                  <a:pt x="5533587" y="1355556"/>
                  <a:pt x="5544820" y="1358900"/>
                  <a:pt x="5554980" y="1363980"/>
                </a:cubicBezTo>
                <a:cubicBezTo>
                  <a:pt x="5560060" y="1371600"/>
                  <a:pt x="5564260" y="1379887"/>
                  <a:pt x="5570220" y="1386840"/>
                </a:cubicBezTo>
                <a:cubicBezTo>
                  <a:pt x="5579571" y="1397749"/>
                  <a:pt x="5593085" y="1405136"/>
                  <a:pt x="5600700" y="1417320"/>
                </a:cubicBezTo>
                <a:cubicBezTo>
                  <a:pt x="5606251" y="1426201"/>
                  <a:pt x="5604643" y="1437994"/>
                  <a:pt x="5608320" y="1447800"/>
                </a:cubicBezTo>
                <a:cubicBezTo>
                  <a:pt x="5622874" y="1486612"/>
                  <a:pt x="5621114" y="1468715"/>
                  <a:pt x="5638800" y="1501140"/>
                </a:cubicBezTo>
                <a:cubicBezTo>
                  <a:pt x="5649679" y="1521084"/>
                  <a:pt x="5659120" y="1541780"/>
                  <a:pt x="5669280" y="1562100"/>
                </a:cubicBezTo>
                <a:lnTo>
                  <a:pt x="5684520" y="1592580"/>
                </a:lnTo>
                <a:cubicBezTo>
                  <a:pt x="5689600" y="1615440"/>
                  <a:pt x="5698697" y="1637767"/>
                  <a:pt x="5699760" y="1661160"/>
                </a:cubicBezTo>
                <a:cubicBezTo>
                  <a:pt x="5702472" y="1720823"/>
                  <a:pt x="5697003" y="1755682"/>
                  <a:pt x="5676900" y="1805940"/>
                </a:cubicBezTo>
                <a:cubicBezTo>
                  <a:pt x="5672681" y="1816487"/>
                  <a:pt x="5669692" y="1828388"/>
                  <a:pt x="5661660" y="1836420"/>
                </a:cubicBezTo>
                <a:cubicBezTo>
                  <a:pt x="5641182" y="1856898"/>
                  <a:pt x="5618983" y="1876808"/>
                  <a:pt x="5593080" y="1889760"/>
                </a:cubicBezTo>
                <a:cubicBezTo>
                  <a:pt x="5572760" y="1899920"/>
                  <a:pt x="5548184" y="1904176"/>
                  <a:pt x="5532120" y="1920240"/>
                </a:cubicBezTo>
                <a:cubicBezTo>
                  <a:pt x="5488940" y="1963420"/>
                  <a:pt x="5515864" y="1948688"/>
                  <a:pt x="5448300" y="1958340"/>
                </a:cubicBezTo>
                <a:cubicBezTo>
                  <a:pt x="5427980" y="1968500"/>
                  <a:pt x="5406243" y="1976218"/>
                  <a:pt x="5387340" y="1988820"/>
                </a:cubicBezTo>
                <a:cubicBezTo>
                  <a:pt x="5345577" y="2016662"/>
                  <a:pt x="5372671" y="1999964"/>
                  <a:pt x="5303520" y="2034540"/>
                </a:cubicBezTo>
                <a:cubicBezTo>
                  <a:pt x="5293360" y="2039620"/>
                  <a:pt x="5283587" y="2045561"/>
                  <a:pt x="5273040" y="2049780"/>
                </a:cubicBezTo>
                <a:cubicBezTo>
                  <a:pt x="5260340" y="2054860"/>
                  <a:pt x="5247916" y="2060695"/>
                  <a:pt x="5234940" y="2065020"/>
                </a:cubicBezTo>
                <a:cubicBezTo>
                  <a:pt x="5225005" y="2068332"/>
                  <a:pt x="5214266" y="2068963"/>
                  <a:pt x="5204460" y="2072640"/>
                </a:cubicBezTo>
                <a:cubicBezTo>
                  <a:pt x="5193824" y="2076628"/>
                  <a:pt x="5184655" y="2083998"/>
                  <a:pt x="5173980" y="2087880"/>
                </a:cubicBezTo>
                <a:cubicBezTo>
                  <a:pt x="5156602" y="2094199"/>
                  <a:pt x="5138314" y="2097682"/>
                  <a:pt x="5120640" y="2103120"/>
                </a:cubicBezTo>
                <a:cubicBezTo>
                  <a:pt x="5105286" y="2107844"/>
                  <a:pt x="5090541" y="2114611"/>
                  <a:pt x="5074920" y="2118360"/>
                </a:cubicBezTo>
                <a:cubicBezTo>
                  <a:pt x="5026964" y="2129869"/>
                  <a:pt x="4930140" y="2148840"/>
                  <a:pt x="4930140" y="2148840"/>
                </a:cubicBezTo>
                <a:cubicBezTo>
                  <a:pt x="4922520" y="2153920"/>
                  <a:pt x="4915887" y="2160950"/>
                  <a:pt x="4907280" y="2164080"/>
                </a:cubicBezTo>
                <a:cubicBezTo>
                  <a:pt x="4851489" y="2184368"/>
                  <a:pt x="4836958" y="2177590"/>
                  <a:pt x="4777740" y="2186940"/>
                </a:cubicBezTo>
                <a:cubicBezTo>
                  <a:pt x="4752154" y="2190980"/>
                  <a:pt x="4726568" y="2195506"/>
                  <a:pt x="4701540" y="2202180"/>
                </a:cubicBezTo>
                <a:cubicBezTo>
                  <a:pt x="4688324" y="2205704"/>
                  <a:pt x="4676513" y="2213397"/>
                  <a:pt x="4663440" y="2217420"/>
                </a:cubicBezTo>
                <a:cubicBezTo>
                  <a:pt x="4643421" y="2223580"/>
                  <a:pt x="4622499" y="2226500"/>
                  <a:pt x="4602480" y="2232660"/>
                </a:cubicBezTo>
                <a:cubicBezTo>
                  <a:pt x="4545643" y="2250148"/>
                  <a:pt x="4576562" y="2253051"/>
                  <a:pt x="4503420" y="2263140"/>
                </a:cubicBezTo>
                <a:cubicBezTo>
                  <a:pt x="4450341" y="2270461"/>
                  <a:pt x="4396568" y="2271734"/>
                  <a:pt x="4343400" y="2278380"/>
                </a:cubicBezTo>
                <a:cubicBezTo>
                  <a:pt x="4319991" y="2281306"/>
                  <a:pt x="4254063" y="2294723"/>
                  <a:pt x="4221480" y="2301240"/>
                </a:cubicBezTo>
                <a:cubicBezTo>
                  <a:pt x="4149009" y="2300274"/>
                  <a:pt x="3796182" y="2324384"/>
                  <a:pt x="3604260" y="2286000"/>
                </a:cubicBezTo>
                <a:cubicBezTo>
                  <a:pt x="3581297" y="2281407"/>
                  <a:pt x="3558540" y="2275840"/>
                  <a:pt x="3535680" y="2270760"/>
                </a:cubicBezTo>
                <a:cubicBezTo>
                  <a:pt x="3525520" y="2265680"/>
                  <a:pt x="3510280" y="2265680"/>
                  <a:pt x="3505200" y="2255520"/>
                </a:cubicBezTo>
                <a:cubicBezTo>
                  <a:pt x="3500516" y="2246153"/>
                  <a:pt x="3512820" y="2225040"/>
                  <a:pt x="3512820" y="222504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4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boj.kr/2438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boj.kr/10871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boj.kr/10952 </a:t>
            </a:r>
          </a:p>
        </p:txBody>
      </p:sp>
    </p:spTree>
    <p:extLst>
      <p:ext uri="{BB962C8B-B14F-4D97-AF65-F5344CB8AC3E}">
        <p14:creationId xmlns:p14="http://schemas.microsoft.com/office/powerpoint/2010/main" val="64707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 문제 풀이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endParaRPr lang="en-US" altLang="ko-KR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 문제풀이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boj.kr/1330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boj.kr/2753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boj.kr/14681 </a:t>
            </a:r>
          </a:p>
        </p:txBody>
      </p:sp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 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반복하고 싶은 명령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730922" y="3807384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조건에서 탈출하지 못하면 무한루프에 걸려서 프로그램이 끝나지 않음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조건을 만족한다면 중괄호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안에 있는 명령을 반복해서 수행함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22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부터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까지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= 1 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while( number &lt;= 10 )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“%d\n”, number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number++;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3D2A5-2D2D-4EBD-B3F5-93E468B767F8}"/>
              </a:ext>
            </a:extLst>
          </p:cNvPr>
          <p:cNvSpPr txBox="1"/>
          <p:nvPr/>
        </p:nvSpPr>
        <p:spPr>
          <a:xfrm>
            <a:off x="3786692" y="4430264"/>
            <a:ext cx="50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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이건 뭐에요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220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입력받기 전까지 입력 받은 숫자를 그대로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= 1;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while( number != 0 )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scanf( “%d”, &amp;number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“%d\n”, number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635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3211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반복할 명령문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while(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 조건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do-while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730922" y="3674988"/>
            <a:ext cx="749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문은 조건이 맞지않으면 명령을 수행조차 안하지만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do-while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문은 무조건 한 번은 한다는 차이가 있음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208D9-9ECF-4FC1-AAF5-8CB2BAA41717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무조건 중괄호 안의 명령을 한 번 수행하고 나서 조건을 판별함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59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A4CC41-F4C6-4BBB-BED5-C25F7B263FDF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입력받기 전까지 입력 받은 숫자를 그대로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770A-4D44-463D-B5DA-FC6E4713DF63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do-while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D594C-B1B5-4E3F-9A71-ED5DC7DBEEB8}"/>
              </a:ext>
            </a:extLst>
          </p:cNvPr>
          <p:cNvSpPr txBox="1"/>
          <p:nvPr/>
        </p:nvSpPr>
        <p:spPr>
          <a:xfrm>
            <a:off x="730922" y="2457821"/>
            <a:ext cx="85547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= 0;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do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scanf( “%d”, &amp;number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“%d”, number 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 while( number != 0 )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3D2A5-2D2D-4EBD-B3F5-93E468B767F8}"/>
              </a:ext>
            </a:extLst>
          </p:cNvPr>
          <p:cNvSpPr txBox="1"/>
          <p:nvPr/>
        </p:nvSpPr>
        <p:spPr>
          <a:xfrm>
            <a:off x="3567355" y="3282439"/>
            <a:ext cx="50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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number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에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0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을 대입하고 시작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C93-8194-41D0-B233-228F0425F2C0}"/>
              </a:ext>
            </a:extLst>
          </p:cNvPr>
          <p:cNvSpPr txBox="1"/>
          <p:nvPr/>
        </p:nvSpPr>
        <p:spPr>
          <a:xfrm>
            <a:off x="3468743" y="4938421"/>
            <a:ext cx="5051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do-while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문은 무조건 한번 수행하므로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이어도 </a:t>
            </a:r>
            <a:r>
              <a:rPr lang="en-US" altLang="ko-KR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scanf, printf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수행된다</a:t>
            </a:r>
            <a:endParaRPr lang="en-US" altLang="ko-KR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286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3291491"/>
            <a:ext cx="8554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for(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조건매개변수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조건매개변수 변화량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반복할 명령문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간단한 이해법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for( int i = 0; i &lt;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반복횟수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++i 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반복할 명령문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6661727" y="3032017"/>
            <a:ext cx="13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뭐라는거야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8EF49-F829-400A-8D00-6EBD6BFE62D3}"/>
              </a:ext>
            </a:extLst>
          </p:cNvPr>
          <p:cNvSpPr txBox="1"/>
          <p:nvPr/>
        </p:nvSpPr>
        <p:spPr>
          <a:xfrm>
            <a:off x="730922" y="1941546"/>
            <a:ext cx="930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조건을 만족한다면 중괄호 안의 명령을 수행 후 조건의 매개가 되는 변수의 값을 변화 시킴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 횟수를 고정하고 싶을 때 사용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F003E-D0A6-4041-90ED-13B664A78B6F}"/>
              </a:ext>
            </a:extLst>
          </p:cNvPr>
          <p:cNvSpPr txBox="1"/>
          <p:nvPr/>
        </p:nvSpPr>
        <p:spPr>
          <a:xfrm>
            <a:off x="730922" y="6413287"/>
            <a:ext cx="55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 매개변수로는 보통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 j, k...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 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256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740</Words>
  <Application>Microsoft Office PowerPoint</Application>
  <PresentationFormat>와이드스크린</PresentationFormat>
  <Paragraphs>163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EC)Basic 2주 차</vt:lpstr>
      <vt:lpstr>목차</vt:lpstr>
      <vt:lpstr>조건문 문제풀이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함수</vt:lpstr>
      <vt:lpstr>함수</vt:lpstr>
      <vt:lpstr>함수</vt:lpstr>
      <vt:lpstr>함수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60</cp:revision>
  <dcterms:created xsi:type="dcterms:W3CDTF">2021-02-16T06:05:02Z</dcterms:created>
  <dcterms:modified xsi:type="dcterms:W3CDTF">2021-03-29T05:35:48Z</dcterms:modified>
</cp:coreProperties>
</file>