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1" r:id="rId5"/>
    <p:sldId id="272" r:id="rId6"/>
    <p:sldId id="274" r:id="rId7"/>
    <p:sldId id="273" r:id="rId8"/>
    <p:sldId id="277" r:id="rId9"/>
    <p:sldId id="275" r:id="rId10"/>
    <p:sldId id="280" r:id="rId11"/>
    <p:sldId id="276" r:id="rId12"/>
    <p:sldId id="281" r:id="rId13"/>
    <p:sldId id="278" r:id="rId14"/>
    <p:sldId id="282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0F0E8"/>
    <a:srgbClr val="EAEBE3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5D34A-5E71-4C58-BFAB-9858A7032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027D40-2E71-442C-A426-5D067028D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7A979-3B6E-48CD-A65B-11923CE0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9A7B09-518E-4533-97E7-AA6236C2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837AC-40FE-46B4-BB40-7E3D8734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58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EB468-233B-4786-A111-B6F202D3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6AB8F1-E30F-4406-BC70-788F428D8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95C49-C8A1-4268-9868-B8F2EDFA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808F1-2E0F-4366-813C-B86ED3F6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A3273-D3B1-46BD-9E87-7F9736D9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71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CD43F1-E6C6-4421-962E-C899357D5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13B0B4-83C0-4B0C-A88F-367625A4C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544B5-8EAA-4DC0-AD4B-D907C6C3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B057F-70FC-4636-B4DF-55E51F8A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45F98-86B2-4B4E-B885-3067254E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25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B2454-7DF5-47A1-8702-4D694111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5CA1D-1AA5-4CF9-8861-7BC3DC1B0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07AB0-19F2-4102-818C-543E709F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F17B3-608A-4DC5-80E6-654AB34A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2F63B-EEB7-4DE7-A176-D8E42C2E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7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B69E0-C10E-4DCB-A9A8-8BD7A82E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310710-5453-4053-A3DB-9FD3A47F5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4830E-C8EC-4695-8530-31DFC1BB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944844-062B-4900-B9E9-8AA2BD5F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C7CE2-44F7-4794-8ED8-AE9D8044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4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8FCDD-0420-473E-90D0-EA4AB39C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F840E-A114-4F25-84CA-7564CA35A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20B446-0BF7-4653-96AF-002260DB5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51773-ED20-4AC1-A010-309071D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B81DFD-297A-4645-AB4D-698E9E93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5ADAB5-7516-4802-A316-A58B37C6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25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078CF-EE9F-48F7-9A4A-568F8616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3D735-86D3-4016-ABDD-C6FEDC753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7F80CD-D5C8-4E71-AA25-3D3E8413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11246A-AC00-4801-954D-C3A7C6EEA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C5C22C-BB51-4739-85EB-1C748C24A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4A75ED-C44E-4BF8-8C48-0CAC25C2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8B7142-BF1E-4C3F-A6A4-05F903CB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ED2136-DBFF-465A-A97A-5C8E4064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13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29B37-1F93-4FE8-9752-09DE9009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DB4914-586A-467E-8D27-9D95AE37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3EC03F-5409-4A49-B20F-47F76612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44BFE-02F4-48E8-BD05-702CB595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3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E01A2C-E609-4E37-8A14-1FA908AE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4D6735-763D-4A3B-B844-337E5DCA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20744-9225-4B65-8C82-B881B9B1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52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80180-CF98-4EC5-8760-B34EFE6E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E670F-3DB5-4820-9D0D-32D3B1B58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211C0F-4574-40DF-AD17-ABD64FD64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AE20E5-9A81-4A0E-BE0C-DA5EE518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D599A-14DF-4747-9681-2C65B39F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44F7A9-E724-4654-827E-5F93D7B1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7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65851-9100-4219-B8D0-5F2D0FC7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169AC6-56BB-411B-A76C-DF71C2749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BD4008-5F5E-4B7A-98B1-6622B3E2C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D9979-D4BD-4C5B-82BC-E0216DBA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076005-D911-4888-91CA-F4F0D73C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AB69E1-4AD7-4513-A7D1-8FBDEDA8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61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A5E766-7623-4ECC-A3C3-894DE7BE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F5A691-D7CE-45F1-9DBE-9DAFB9D6F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A0101-94B9-44B7-9053-FCE2994CE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9758D-D09E-4F4D-9D6D-5374D685559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D5FE5-0A58-4422-82DE-1803BF147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8EC32-56CB-4B3B-8AC1-5E2FEFAAA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4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E9BC1B0A-33C6-4B7F-B5CD-576333AF00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2" y="2927524"/>
            <a:ext cx="11689976" cy="1002951"/>
          </a:xfrm>
        </p:spPr>
        <p:txBody>
          <a:bodyPr>
            <a:normAutofit/>
          </a:bodyPr>
          <a:lstStyle/>
          <a:p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EC)Basic 3</a:t>
            </a: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 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38A29F-4DAA-495A-9E08-8105E1716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8306" y="4466217"/>
            <a:ext cx="4903694" cy="542365"/>
          </a:xfrm>
        </p:spPr>
        <p:txBody>
          <a:bodyPr/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년도 학술부장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 김선휘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5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855472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char stringHello[100] = “Hello World!”; 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printf(“%s”, stringHello);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선언 및 입출력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“Hello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World!”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넣고 출력하기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6033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855472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char name[100];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scanf(“%s”, name);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printf(“%s”, name);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선언 및 입출력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3639-8E26-4765-9ED6-11518F66D22D}"/>
              </a:ext>
            </a:extLst>
          </p:cNvPr>
          <p:cNvSpPr txBox="1"/>
          <p:nvPr/>
        </p:nvSpPr>
        <p:spPr>
          <a:xfrm>
            <a:off x="4478468" y="4018515"/>
            <a:ext cx="294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왜 얘한테는 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안붙여요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이름을 입력받고 출력하는 프로그램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5839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8554720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char name1[100] = “KimSeonHwi”; 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char name2[100];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name2 = name1;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printf(“%s\n%s\n”, name1, name2);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대입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이렇게 입력하면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name1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내용이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name2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들어갈까요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104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626607" y="1810052"/>
            <a:ext cx="855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&lt;string.h&gt;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통해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string.h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포함시키면 다양한 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관련 함수 이용 가능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string.h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3639-8E26-4765-9ED6-11518F66D22D}"/>
              </a:ext>
            </a:extLst>
          </p:cNvPr>
          <p:cNvSpPr txBox="1"/>
          <p:nvPr/>
        </p:nvSpPr>
        <p:spPr>
          <a:xfrm>
            <a:off x="4200561" y="3472046"/>
            <a:ext cx="749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너무 많으니 한 번 검색해서 찾아보세요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626607" y="2641049"/>
            <a:ext cx="9300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복사하기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strin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들어온 문자열 수 계산하기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특정 단어 찾기 등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47259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85547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&lt;string.h&gt;</a:t>
            </a: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char name1[100] = “KimSeonHwi”; 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char name2[100];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24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strcpy(name2, name1);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printf(“%s\n%s\n”, name1, name2);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string.h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사용예시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복사하기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이렇게 입력하면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name1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내용이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name2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들어가요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E1DCEA-FB72-4B2F-A923-1AB3E2C9D29F}"/>
              </a:ext>
            </a:extLst>
          </p:cNvPr>
          <p:cNvSpPr txBox="1"/>
          <p:nvPr/>
        </p:nvSpPr>
        <p:spPr>
          <a:xfrm>
            <a:off x="4854984" y="4637457"/>
            <a:ext cx="749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string.h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들어있는 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strcpy 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835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44CFF3E1-8AF5-49B1-BCC4-92C7C5FC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6C7EE0-D0AC-46B6-A800-93045D75F2C4}"/>
              </a:ext>
            </a:extLst>
          </p:cNvPr>
          <p:cNvSpPr txBox="1"/>
          <p:nvPr/>
        </p:nvSpPr>
        <p:spPr>
          <a:xfrm>
            <a:off x="1209040" y="1600025"/>
            <a:ext cx="89355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boj.kr/2562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boj.kr/8958</a:t>
            </a:r>
          </a:p>
        </p:txBody>
      </p:sp>
    </p:spTree>
    <p:extLst>
      <p:ext uri="{BB962C8B-B14F-4D97-AF65-F5344CB8AC3E}">
        <p14:creationId xmlns:p14="http://schemas.microsoft.com/office/powerpoint/2010/main" val="64707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화살이(가) 표시된 사진&#10;&#10;자동 생성된 설명">
            <a:extLst>
              <a:ext uri="{FF2B5EF4-FFF2-40B4-BE49-F238E27FC236}">
                <a16:creationId xmlns:a16="http://schemas.microsoft.com/office/drawing/2014/main" id="{6C705ECA-EA17-4543-9533-E808722C9B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723A2D-7162-4409-9D36-089E691E0936}"/>
              </a:ext>
            </a:extLst>
          </p:cNvPr>
          <p:cNvSpPr txBox="1"/>
          <p:nvPr/>
        </p:nvSpPr>
        <p:spPr>
          <a:xfrm>
            <a:off x="609600" y="1392217"/>
            <a:ext cx="10474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 문제 풀이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62206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44CFF3E1-8AF5-49B1-BCC4-92C7C5FC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 문제풀이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6C7EE0-D0AC-46B6-A800-93045D75F2C4}"/>
              </a:ext>
            </a:extLst>
          </p:cNvPr>
          <p:cNvSpPr txBox="1"/>
          <p:nvPr/>
        </p:nvSpPr>
        <p:spPr>
          <a:xfrm>
            <a:off x="1209040" y="1600025"/>
            <a:ext cx="89355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boj.kr/2438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boj.kr/10871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boj.kr/10952 </a:t>
            </a:r>
          </a:p>
        </p:txBody>
      </p:sp>
    </p:spTree>
    <p:extLst>
      <p:ext uri="{BB962C8B-B14F-4D97-AF65-F5344CB8AC3E}">
        <p14:creationId xmlns:p14="http://schemas.microsoft.com/office/powerpoint/2010/main" val="342204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855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자료형 배열이름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배열크기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];</a:t>
            </a:r>
          </a:p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예시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ecMembersAge[10];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(Array)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정의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3639-8E26-4765-9ED6-11518F66D22D}"/>
              </a:ext>
            </a:extLst>
          </p:cNvPr>
          <p:cNvSpPr txBox="1"/>
          <p:nvPr/>
        </p:nvSpPr>
        <p:spPr>
          <a:xfrm>
            <a:off x="730922" y="3807384"/>
            <a:ext cx="749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개의 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자료형을 저장할 수 있는 배열이 생성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번호를 이용하여 자료형이 같은 데이터들을 관리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622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10353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ecMembersAge[10] = { 19, 20, 20, 21, 25, 21, 22, 24, 25, 23 };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freshersProjects[20] = { 0, 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(Array)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초기화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3639-8E26-4765-9ED6-11518F66D22D}"/>
              </a:ext>
            </a:extLst>
          </p:cNvPr>
          <p:cNvSpPr txBox="1"/>
          <p:nvPr/>
        </p:nvSpPr>
        <p:spPr>
          <a:xfrm>
            <a:off x="8758989" y="2817633"/>
            <a:ext cx="350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중괄호 이용하는 것에 주목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변수와 마찬가지로 선언과 동시에 값을 넣어 초기화할 수 있음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D26C9F-7D3B-4BE8-BB21-6ECD82A97D9D}"/>
              </a:ext>
            </a:extLst>
          </p:cNvPr>
          <p:cNvSpPr txBox="1"/>
          <p:nvPr/>
        </p:nvSpPr>
        <p:spPr>
          <a:xfrm>
            <a:off x="1833455" y="3244047"/>
            <a:ext cx="509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이러면 배열의 모든 요소가 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으로 초기화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623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(Array)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구조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3639-8E26-4765-9ED6-11518F66D22D}"/>
              </a:ext>
            </a:extLst>
          </p:cNvPr>
          <p:cNvSpPr txBox="1"/>
          <p:nvPr/>
        </p:nvSpPr>
        <p:spPr>
          <a:xfrm>
            <a:off x="550727" y="4725335"/>
            <a:ext cx="7497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배열의 인덱스는 무조건 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부터 시작한다는 것을 명심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메모리 주소가 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씩 증가하는 이유는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F33737-4CBF-4EC0-9771-62DCF47F2190}"/>
              </a:ext>
            </a:extLst>
          </p:cNvPr>
          <p:cNvSpPr/>
          <p:nvPr/>
        </p:nvSpPr>
        <p:spPr>
          <a:xfrm>
            <a:off x="433291" y="2410058"/>
            <a:ext cx="1174376" cy="863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69F97-8DDD-4160-8A68-0D8B3031500C}"/>
              </a:ext>
            </a:extLst>
          </p:cNvPr>
          <p:cNvSpPr/>
          <p:nvPr/>
        </p:nvSpPr>
        <p:spPr>
          <a:xfrm>
            <a:off x="433291" y="3584434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0D497E-BA04-442E-B502-A6769581678D}"/>
              </a:ext>
            </a:extLst>
          </p:cNvPr>
          <p:cNvSpPr/>
          <p:nvPr/>
        </p:nvSpPr>
        <p:spPr>
          <a:xfrm>
            <a:off x="433291" y="3895178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0x0000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1EE41B-DC6B-4CDC-A3C1-9A3AEC359DB9}"/>
              </a:ext>
            </a:extLst>
          </p:cNvPr>
          <p:cNvSpPr/>
          <p:nvPr/>
        </p:nvSpPr>
        <p:spPr>
          <a:xfrm>
            <a:off x="433291" y="3286785"/>
            <a:ext cx="1174376" cy="297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53240-DC76-4346-90E0-65CF68957453}"/>
              </a:ext>
            </a:extLst>
          </p:cNvPr>
          <p:cNvSpPr txBox="1"/>
          <p:nvPr/>
        </p:nvSpPr>
        <p:spPr>
          <a:xfrm>
            <a:off x="17925" y="2186906"/>
            <a:ext cx="1065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EDE633-7061-4C32-B5DA-B0556990E79B}"/>
              </a:ext>
            </a:extLst>
          </p:cNvPr>
          <p:cNvSpPr txBox="1"/>
          <p:nvPr/>
        </p:nvSpPr>
        <p:spPr>
          <a:xfrm>
            <a:off x="-82777" y="3297528"/>
            <a:ext cx="1065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자료형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0C8BE0-C0F1-4898-8DEE-01F74D1183D0}"/>
              </a:ext>
            </a:extLst>
          </p:cNvPr>
          <p:cNvSpPr txBox="1"/>
          <p:nvPr/>
        </p:nvSpPr>
        <p:spPr>
          <a:xfrm>
            <a:off x="-82777" y="3620610"/>
            <a:ext cx="1065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인덱스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B805EB-E2CB-4457-B508-CF3AB9E423EA}"/>
              </a:ext>
            </a:extLst>
          </p:cNvPr>
          <p:cNvSpPr txBox="1"/>
          <p:nvPr/>
        </p:nvSpPr>
        <p:spPr>
          <a:xfrm>
            <a:off x="-7771" y="4247041"/>
            <a:ext cx="1402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메모리주소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79624C-15B7-483E-AC37-B563C0987185}"/>
              </a:ext>
            </a:extLst>
          </p:cNvPr>
          <p:cNvSpPr txBox="1"/>
          <p:nvPr/>
        </p:nvSpPr>
        <p:spPr>
          <a:xfrm>
            <a:off x="71715" y="2886637"/>
            <a:ext cx="1065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값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7D45C9-0DE1-4A5E-AFEE-ED2D35CE5575}"/>
              </a:ext>
            </a:extLst>
          </p:cNvPr>
          <p:cNvSpPr txBox="1"/>
          <p:nvPr/>
        </p:nvSpPr>
        <p:spPr>
          <a:xfrm>
            <a:off x="427015" y="2159541"/>
            <a:ext cx="1321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ecMembersAge[0]</a:t>
            </a:r>
            <a:endParaRPr lang="ko-KR" altLang="en-US" sz="10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EEEECF-36E7-4B3C-9BF9-82637F307349}"/>
              </a:ext>
            </a:extLst>
          </p:cNvPr>
          <p:cNvSpPr/>
          <p:nvPr/>
        </p:nvSpPr>
        <p:spPr>
          <a:xfrm>
            <a:off x="1605575" y="2409934"/>
            <a:ext cx="1174376" cy="863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26483A3-C5CA-423E-9D7A-279ABA96530A}"/>
              </a:ext>
            </a:extLst>
          </p:cNvPr>
          <p:cNvSpPr/>
          <p:nvPr/>
        </p:nvSpPr>
        <p:spPr>
          <a:xfrm>
            <a:off x="1605575" y="3584310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E06A322-5E0C-4A09-AE4E-5DBE9FBD37A9}"/>
              </a:ext>
            </a:extLst>
          </p:cNvPr>
          <p:cNvSpPr/>
          <p:nvPr/>
        </p:nvSpPr>
        <p:spPr>
          <a:xfrm>
            <a:off x="1605575" y="3895054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0x0004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638A4E-5A03-40FE-A528-9AE29E08272B}"/>
              </a:ext>
            </a:extLst>
          </p:cNvPr>
          <p:cNvSpPr/>
          <p:nvPr/>
        </p:nvSpPr>
        <p:spPr>
          <a:xfrm>
            <a:off x="1605575" y="3286661"/>
            <a:ext cx="1174376" cy="297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EFD8E3-AFF4-46C5-BE26-0492C417AF9B}"/>
              </a:ext>
            </a:extLst>
          </p:cNvPr>
          <p:cNvSpPr txBox="1"/>
          <p:nvPr/>
        </p:nvSpPr>
        <p:spPr>
          <a:xfrm>
            <a:off x="1599299" y="2159417"/>
            <a:ext cx="1321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ecMembersAge[1]</a:t>
            </a:r>
            <a:endParaRPr lang="ko-KR" altLang="en-US" sz="10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DBF0CE-BCFB-4DF9-BC09-4E6A5CC18B0D}"/>
              </a:ext>
            </a:extLst>
          </p:cNvPr>
          <p:cNvSpPr/>
          <p:nvPr/>
        </p:nvSpPr>
        <p:spPr>
          <a:xfrm>
            <a:off x="2769344" y="2409934"/>
            <a:ext cx="1174376" cy="863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E1EB364-5DEA-4E5C-8E61-F786060A232A}"/>
              </a:ext>
            </a:extLst>
          </p:cNvPr>
          <p:cNvSpPr/>
          <p:nvPr/>
        </p:nvSpPr>
        <p:spPr>
          <a:xfrm>
            <a:off x="2769344" y="3584310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406AAEE-98B7-4674-BE90-2AE791579A93}"/>
              </a:ext>
            </a:extLst>
          </p:cNvPr>
          <p:cNvSpPr/>
          <p:nvPr/>
        </p:nvSpPr>
        <p:spPr>
          <a:xfrm>
            <a:off x="2769344" y="3895054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0x0008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37A2F4-59B4-4CBF-99B9-264EF759095E}"/>
              </a:ext>
            </a:extLst>
          </p:cNvPr>
          <p:cNvSpPr/>
          <p:nvPr/>
        </p:nvSpPr>
        <p:spPr>
          <a:xfrm>
            <a:off x="2769344" y="3286661"/>
            <a:ext cx="1174376" cy="297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A4CD26-9A48-4011-AE02-175DF5AB4D28}"/>
              </a:ext>
            </a:extLst>
          </p:cNvPr>
          <p:cNvSpPr txBox="1"/>
          <p:nvPr/>
        </p:nvSpPr>
        <p:spPr>
          <a:xfrm>
            <a:off x="2763068" y="2159417"/>
            <a:ext cx="1321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ecMembersAge[2]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15F055-B76D-4F03-BB5F-E402B33DAB95}"/>
              </a:ext>
            </a:extLst>
          </p:cNvPr>
          <p:cNvSpPr/>
          <p:nvPr/>
        </p:nvSpPr>
        <p:spPr>
          <a:xfrm>
            <a:off x="3943720" y="2409996"/>
            <a:ext cx="1174376" cy="863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E23B96-0CA2-4285-842F-D634A24896C1}"/>
              </a:ext>
            </a:extLst>
          </p:cNvPr>
          <p:cNvSpPr/>
          <p:nvPr/>
        </p:nvSpPr>
        <p:spPr>
          <a:xfrm>
            <a:off x="3943720" y="3584372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25F5E95-ED06-4869-99D9-93328991A5AE}"/>
              </a:ext>
            </a:extLst>
          </p:cNvPr>
          <p:cNvSpPr/>
          <p:nvPr/>
        </p:nvSpPr>
        <p:spPr>
          <a:xfrm>
            <a:off x="3943720" y="3895116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0x000C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AAC4033-326B-4E87-9FEA-239F62D77FA3}"/>
              </a:ext>
            </a:extLst>
          </p:cNvPr>
          <p:cNvSpPr/>
          <p:nvPr/>
        </p:nvSpPr>
        <p:spPr>
          <a:xfrm>
            <a:off x="3943720" y="3286723"/>
            <a:ext cx="1174376" cy="297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B314C3-3185-4D02-9583-FFAD09AD0980}"/>
              </a:ext>
            </a:extLst>
          </p:cNvPr>
          <p:cNvSpPr txBox="1"/>
          <p:nvPr/>
        </p:nvSpPr>
        <p:spPr>
          <a:xfrm>
            <a:off x="3937444" y="2159479"/>
            <a:ext cx="1321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ecMembersAge[3]</a:t>
            </a:r>
            <a:endParaRPr lang="ko-KR" altLang="en-US" sz="100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C08FE2E-F326-43F2-A97E-D8E5FB55FE9A}"/>
              </a:ext>
            </a:extLst>
          </p:cNvPr>
          <p:cNvSpPr/>
          <p:nvPr/>
        </p:nvSpPr>
        <p:spPr>
          <a:xfrm>
            <a:off x="5113765" y="2409996"/>
            <a:ext cx="1174376" cy="863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50517B6-5CDC-4091-8012-701E11F81B8B}"/>
              </a:ext>
            </a:extLst>
          </p:cNvPr>
          <p:cNvSpPr/>
          <p:nvPr/>
        </p:nvSpPr>
        <p:spPr>
          <a:xfrm>
            <a:off x="5113765" y="3584372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82ABE8C-1D2E-4623-9F5C-F45A3E74D9CE}"/>
              </a:ext>
            </a:extLst>
          </p:cNvPr>
          <p:cNvSpPr/>
          <p:nvPr/>
        </p:nvSpPr>
        <p:spPr>
          <a:xfrm>
            <a:off x="5113765" y="3895116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0x0010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CBAAA23-179F-4C42-B48D-10186BCC1C39}"/>
              </a:ext>
            </a:extLst>
          </p:cNvPr>
          <p:cNvSpPr/>
          <p:nvPr/>
        </p:nvSpPr>
        <p:spPr>
          <a:xfrm>
            <a:off x="5113765" y="3286723"/>
            <a:ext cx="1174376" cy="297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CFFCB62-78C2-4FED-A861-4204E02C3AAB}"/>
              </a:ext>
            </a:extLst>
          </p:cNvPr>
          <p:cNvSpPr txBox="1"/>
          <p:nvPr/>
        </p:nvSpPr>
        <p:spPr>
          <a:xfrm>
            <a:off x="5107489" y="2159479"/>
            <a:ext cx="1321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ecMembersAge[4]</a:t>
            </a:r>
            <a:endParaRPr lang="ko-KR" altLang="en-US" sz="10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BCE5ACE-5B63-4C0C-BB38-C3971DE463F5}"/>
              </a:ext>
            </a:extLst>
          </p:cNvPr>
          <p:cNvSpPr/>
          <p:nvPr/>
        </p:nvSpPr>
        <p:spPr>
          <a:xfrm>
            <a:off x="6286049" y="2409872"/>
            <a:ext cx="1174376" cy="863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17CD6CB-FE57-473F-8D40-3D24CEB2A6CD}"/>
              </a:ext>
            </a:extLst>
          </p:cNvPr>
          <p:cNvSpPr/>
          <p:nvPr/>
        </p:nvSpPr>
        <p:spPr>
          <a:xfrm>
            <a:off x="6286049" y="3584248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3CADE6E-05DE-4945-91F8-4BB984CED15F}"/>
              </a:ext>
            </a:extLst>
          </p:cNvPr>
          <p:cNvSpPr/>
          <p:nvPr/>
        </p:nvSpPr>
        <p:spPr>
          <a:xfrm>
            <a:off x="6286049" y="3894992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0x0014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BE7868B-45E1-4C99-BF4D-75A635A6CD8C}"/>
              </a:ext>
            </a:extLst>
          </p:cNvPr>
          <p:cNvSpPr/>
          <p:nvPr/>
        </p:nvSpPr>
        <p:spPr>
          <a:xfrm>
            <a:off x="6286049" y="3286599"/>
            <a:ext cx="1174376" cy="297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80A198-6090-4275-A269-DD6AB31EC8CA}"/>
              </a:ext>
            </a:extLst>
          </p:cNvPr>
          <p:cNvSpPr txBox="1"/>
          <p:nvPr/>
        </p:nvSpPr>
        <p:spPr>
          <a:xfrm>
            <a:off x="6279773" y="2159355"/>
            <a:ext cx="1321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ecMembersAge[5]</a:t>
            </a:r>
            <a:endParaRPr lang="ko-KR" altLang="en-US" sz="100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0DF3B2B-3812-478F-BFD1-1FABCCF1D2A3}"/>
              </a:ext>
            </a:extLst>
          </p:cNvPr>
          <p:cNvSpPr/>
          <p:nvPr/>
        </p:nvSpPr>
        <p:spPr>
          <a:xfrm>
            <a:off x="7449818" y="2409872"/>
            <a:ext cx="1174376" cy="863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17E8612-C5DB-4AD2-8DDE-0AD8D14E755A}"/>
              </a:ext>
            </a:extLst>
          </p:cNvPr>
          <p:cNvSpPr/>
          <p:nvPr/>
        </p:nvSpPr>
        <p:spPr>
          <a:xfrm>
            <a:off x="7449818" y="3584248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2D4A67D-29B5-4FA5-9B9E-A05D8577041F}"/>
              </a:ext>
            </a:extLst>
          </p:cNvPr>
          <p:cNvSpPr/>
          <p:nvPr/>
        </p:nvSpPr>
        <p:spPr>
          <a:xfrm>
            <a:off x="7449818" y="3894992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0x0018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D53F826-4D04-48F2-BD28-BF8CDF25B4B5}"/>
              </a:ext>
            </a:extLst>
          </p:cNvPr>
          <p:cNvSpPr/>
          <p:nvPr/>
        </p:nvSpPr>
        <p:spPr>
          <a:xfrm>
            <a:off x="7449818" y="3286599"/>
            <a:ext cx="1174376" cy="297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4EE72FD-95C4-4893-B3ED-DBEC8945FEE2}"/>
              </a:ext>
            </a:extLst>
          </p:cNvPr>
          <p:cNvSpPr txBox="1"/>
          <p:nvPr/>
        </p:nvSpPr>
        <p:spPr>
          <a:xfrm>
            <a:off x="7443542" y="2159355"/>
            <a:ext cx="1321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ecMembersAge[6]</a:t>
            </a:r>
            <a:endParaRPr lang="ko-KR" altLang="en-US" sz="10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8CA3BBE-CE5A-4027-869E-18E5DA8A4325}"/>
              </a:ext>
            </a:extLst>
          </p:cNvPr>
          <p:cNvSpPr/>
          <p:nvPr/>
        </p:nvSpPr>
        <p:spPr>
          <a:xfrm>
            <a:off x="8624194" y="2409934"/>
            <a:ext cx="1174376" cy="863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37C0284-87E7-478C-9845-C71A9D6C0902}"/>
              </a:ext>
            </a:extLst>
          </p:cNvPr>
          <p:cNvSpPr/>
          <p:nvPr/>
        </p:nvSpPr>
        <p:spPr>
          <a:xfrm>
            <a:off x="8624194" y="3584310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47C378E-851B-4B97-9C46-D1FC7C921178}"/>
              </a:ext>
            </a:extLst>
          </p:cNvPr>
          <p:cNvSpPr/>
          <p:nvPr/>
        </p:nvSpPr>
        <p:spPr>
          <a:xfrm>
            <a:off x="8624194" y="3895054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0x001C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97C3BA7-A981-4C41-B9A8-B200A67D5802}"/>
              </a:ext>
            </a:extLst>
          </p:cNvPr>
          <p:cNvSpPr/>
          <p:nvPr/>
        </p:nvSpPr>
        <p:spPr>
          <a:xfrm>
            <a:off x="8624194" y="3286661"/>
            <a:ext cx="1174376" cy="297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D5EB197-7F54-4D6B-8182-842B192F221A}"/>
              </a:ext>
            </a:extLst>
          </p:cNvPr>
          <p:cNvSpPr txBox="1"/>
          <p:nvPr/>
        </p:nvSpPr>
        <p:spPr>
          <a:xfrm>
            <a:off x="8617918" y="2159417"/>
            <a:ext cx="1321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ecMembersAge[7]</a:t>
            </a:r>
            <a:endParaRPr lang="ko-KR" altLang="en-US" sz="100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973AE6B-B2EC-4989-B9BD-F02A592B8BA9}"/>
              </a:ext>
            </a:extLst>
          </p:cNvPr>
          <p:cNvSpPr/>
          <p:nvPr/>
        </p:nvSpPr>
        <p:spPr>
          <a:xfrm>
            <a:off x="9796331" y="2409872"/>
            <a:ext cx="1174376" cy="863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D3FD51A-8500-4686-A083-E09EED67DF59}"/>
              </a:ext>
            </a:extLst>
          </p:cNvPr>
          <p:cNvSpPr/>
          <p:nvPr/>
        </p:nvSpPr>
        <p:spPr>
          <a:xfrm>
            <a:off x="9796331" y="3584248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CE1FB9A-EB74-4C03-BB7B-07FA24AC7134}"/>
              </a:ext>
            </a:extLst>
          </p:cNvPr>
          <p:cNvSpPr/>
          <p:nvPr/>
        </p:nvSpPr>
        <p:spPr>
          <a:xfrm>
            <a:off x="9796331" y="3894992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0x0020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AAF692F-2FD5-40CB-81D5-C54FE90820E8}"/>
              </a:ext>
            </a:extLst>
          </p:cNvPr>
          <p:cNvSpPr/>
          <p:nvPr/>
        </p:nvSpPr>
        <p:spPr>
          <a:xfrm>
            <a:off x="9796331" y="3286599"/>
            <a:ext cx="1174376" cy="297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412DA62-3376-4C4E-B59C-6E19E3CADAF7}"/>
              </a:ext>
            </a:extLst>
          </p:cNvPr>
          <p:cNvSpPr txBox="1"/>
          <p:nvPr/>
        </p:nvSpPr>
        <p:spPr>
          <a:xfrm>
            <a:off x="9790055" y="2159355"/>
            <a:ext cx="1321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ecMembersAge[8]</a:t>
            </a:r>
            <a:endParaRPr lang="ko-KR" altLang="en-US" sz="100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BE843C1-2B3E-4819-88D6-D0DBB41DD4C5}"/>
              </a:ext>
            </a:extLst>
          </p:cNvPr>
          <p:cNvSpPr/>
          <p:nvPr/>
        </p:nvSpPr>
        <p:spPr>
          <a:xfrm>
            <a:off x="10970707" y="2409934"/>
            <a:ext cx="1174376" cy="863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8FA18D9-9937-4B84-89DD-E4F5ABA39AD9}"/>
              </a:ext>
            </a:extLst>
          </p:cNvPr>
          <p:cNvSpPr/>
          <p:nvPr/>
        </p:nvSpPr>
        <p:spPr>
          <a:xfrm>
            <a:off x="10970707" y="3584310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C32FE94-C606-4A7B-B119-C4CBB7FCECD8}"/>
              </a:ext>
            </a:extLst>
          </p:cNvPr>
          <p:cNvSpPr/>
          <p:nvPr/>
        </p:nvSpPr>
        <p:spPr>
          <a:xfrm>
            <a:off x="10970707" y="3895054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0x0024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F9500CB-DF64-414B-AC98-2194BD9ACA9A}"/>
              </a:ext>
            </a:extLst>
          </p:cNvPr>
          <p:cNvSpPr/>
          <p:nvPr/>
        </p:nvSpPr>
        <p:spPr>
          <a:xfrm>
            <a:off x="10970707" y="3286661"/>
            <a:ext cx="1174376" cy="297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B770374-C57D-4AD7-9A45-C7DC71B7085B}"/>
              </a:ext>
            </a:extLst>
          </p:cNvPr>
          <p:cNvSpPr txBox="1"/>
          <p:nvPr/>
        </p:nvSpPr>
        <p:spPr>
          <a:xfrm>
            <a:off x="10964431" y="2159417"/>
            <a:ext cx="1321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ecMembersAge[9]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2552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11260866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 ecMembersAge[10];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 i = 0;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for( i = 0; i &lt; 10; ++i ) {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scanf(“%d”, &amp;ecMembersAge[%d]);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for( i = 0; i &lt; 10; ++i ) {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printf( “ecMembersAge[%d]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%d\n”, i, ecMembersAge[i] );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(Array)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호출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명의 나이를 입력받고 출력하는 프로그램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C02C91-08F8-46D8-8A1D-D46374E86290}"/>
              </a:ext>
            </a:extLst>
          </p:cNvPr>
          <p:cNvSpPr txBox="1"/>
          <p:nvPr/>
        </p:nvSpPr>
        <p:spPr>
          <a:xfrm>
            <a:off x="4152289" y="3743029"/>
            <a:ext cx="509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배열은 주로 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문과 함께 사용하는 경우가 많음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0011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11260866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 ecMembersAge[10];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 i = 0;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for( i = 0; i &lt; </a:t>
            </a:r>
            <a:r>
              <a:rPr lang="en-US" altLang="ko-KR" sz="20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sizeof(ecMembersAge) / sizeof(int)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++i ) {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scanf(“%d”, &amp;ecMembersAge[%d]);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for( i = 0; i &lt; </a:t>
            </a:r>
            <a:r>
              <a:rPr lang="en-US" altLang="ko-KR" sz="20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sizeof(ecMembersAge) / sizeof(int)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++i ) {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printf( “ecMembersAge[%d]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%d\n”, i, ecMembersAge[i] );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(Array)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호출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10730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명의 나이를 입력받고 출력하는 프로그램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(sizeof()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 사용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2853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855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 따로 자료형이 없고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배열로 선언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string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이름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[string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크기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정의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3639-8E26-4765-9ED6-11518F66D22D}"/>
              </a:ext>
            </a:extLst>
          </p:cNvPr>
          <p:cNvSpPr txBox="1"/>
          <p:nvPr/>
        </p:nvSpPr>
        <p:spPr>
          <a:xfrm>
            <a:off x="730922" y="3807384"/>
            <a:ext cx="749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조건에서 탈출하지 못하면 무한루프에 걸려서 프로그램이 끝나지 않음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자료형의 배열로 이루어진 긴 문자열을 의미함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9858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805</Words>
  <Application>Microsoft Office PowerPoint</Application>
  <PresentationFormat>와이드스크린</PresentationFormat>
  <Paragraphs>181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EC)Basic 3주 차</vt:lpstr>
      <vt:lpstr>목차</vt:lpstr>
      <vt:lpstr>반복문 문제풀이</vt:lpstr>
      <vt:lpstr>배열</vt:lpstr>
      <vt:lpstr>배열</vt:lpstr>
      <vt:lpstr>배열</vt:lpstr>
      <vt:lpstr>배열</vt:lpstr>
      <vt:lpstr>배열</vt:lpstr>
      <vt:lpstr>String</vt:lpstr>
      <vt:lpstr>String</vt:lpstr>
      <vt:lpstr>String</vt:lpstr>
      <vt:lpstr>String</vt:lpstr>
      <vt:lpstr>String</vt:lpstr>
      <vt:lpstr>String</vt:lpstr>
      <vt:lpstr>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Endless Creation 2021 신입생 학술활동 계획서</dc:title>
  <dc:creator>김선휘</dc:creator>
  <cp:lastModifiedBy>김선휘</cp:lastModifiedBy>
  <cp:revision>69</cp:revision>
  <dcterms:created xsi:type="dcterms:W3CDTF">2021-02-16T06:05:02Z</dcterms:created>
  <dcterms:modified xsi:type="dcterms:W3CDTF">2021-03-29T05:32:56Z</dcterms:modified>
</cp:coreProperties>
</file>