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6" r:id="rId6"/>
    <p:sldId id="275" r:id="rId7"/>
    <p:sldId id="280" r:id="rId8"/>
    <p:sldId id="277" r:id="rId9"/>
    <p:sldId id="272" r:id="rId10"/>
    <p:sldId id="273" r:id="rId11"/>
    <p:sldId id="278" r:id="rId12"/>
    <p:sldId id="279" r:id="rId13"/>
    <p:sldId id="281" r:id="rId14"/>
    <p:sldId id="282" r:id="rId15"/>
    <p:sldId id="283" r:id="rId16"/>
    <p:sldId id="284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4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age;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height;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char[20] name;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seonhwi;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jaeyoung;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seonhwi.age = 24;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seonhwi.height = 178;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seonhwi.name = “KimSeonHwi”;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jaeyoung.age = 23;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jaeyoung.height = 175;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jaeyoung.name = “JoJaeYoung”;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데이터를 저장하는 구조체 만들기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1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파일입출력은 파일을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표준입출력은 콘솔을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3091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통해 공부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144813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구조체의 포인터를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*fp;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fopen, fclose, fprintf, fscanf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등의 함수를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4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만들어서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2505134"/>
            <a:ext cx="855472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FILE* fp;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fp = fopen("hello.txt", "w");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fprintf(fp, "hello world!\n");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printf("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입력 완료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fclose(fp);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FBB97-A98E-47D4-A80F-0D0D18566FAC}"/>
              </a:ext>
            </a:extLst>
          </p:cNvPr>
          <p:cNvSpPr txBox="1"/>
          <p:nvPr/>
        </p:nvSpPr>
        <p:spPr>
          <a:xfrm>
            <a:off x="2966719" y="3590541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파일포인터 생성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18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F9CEF-0E80-49E8-A3F4-025A5449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4" y="1846730"/>
            <a:ext cx="7934325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20667-0FA1-4D58-80A5-BC0FB6A2236F}"/>
              </a:ext>
            </a:extLst>
          </p:cNvPr>
          <p:cNvSpPr txBox="1"/>
          <p:nvPr/>
        </p:nvSpPr>
        <p:spPr>
          <a:xfrm>
            <a:off x="7260784" y="3775207"/>
            <a:ext cx="4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hello.txt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파일이 프로젝트 폴더에 생성됨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0BF1-1064-471C-83AE-3B0EEEFD92BB}"/>
              </a:ext>
            </a:extLst>
          </p:cNvPr>
          <p:cNvSpPr/>
          <p:nvPr/>
        </p:nvSpPr>
        <p:spPr>
          <a:xfrm>
            <a:off x="1026177" y="3182470"/>
            <a:ext cx="7185493" cy="318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world.txt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만든 후 내용을 입력받아서 표준출력하기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2388589"/>
            <a:ext cx="855472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FILE* fp;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buffer[80];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fp = fopen("world.txt", "w");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fprintf(fp, "IAmSeonhwi\n");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printf("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입력 완료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\n");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fclose(fp);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fp = fopen("world.txt", "r");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fscanf(fp, "%s", buffer);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printf("%s", buffer);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fclose(fp);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5E5C-F9C4-464E-BD67-009DA26A1723}"/>
              </a:ext>
            </a:extLst>
          </p:cNvPr>
          <p:cNvSpPr txBox="1"/>
          <p:nvPr/>
        </p:nvSpPr>
        <p:spPr>
          <a:xfrm>
            <a:off x="4490101" y="3667740"/>
            <a:ext cx="4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파일입력을 받아야하므로 띄어쓰기가 있으면 안됨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79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EC)Basic End -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153" y="5463987"/>
            <a:ext cx="4903694" cy="542365"/>
          </a:xfrm>
        </p:spPr>
        <p:txBody>
          <a:bodyPr/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수고했어요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짝짝쓰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boj.kr/2592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변수의 메모리 주소를 가리키는 변수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11319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변수에는 다른 변수의 주소값이 들어감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CE1CE-C19F-49AE-8FF9-30F5EC22D9A8}"/>
              </a:ext>
            </a:extLst>
          </p:cNvPr>
          <p:cNvSpPr txBox="1"/>
          <p:nvPr/>
        </p:nvSpPr>
        <p:spPr>
          <a:xfrm>
            <a:off x="730922" y="383455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변수의 선언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*p;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 주소값 넣어주기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&amp;a;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변수가 가리키는 주소의 변수값 보여주기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*p);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4D1BE-0E84-4995-9769-503D046B84C0}"/>
              </a:ext>
            </a:extLst>
          </p:cNvPr>
          <p:cNvSpPr txBox="1"/>
          <p:nvPr/>
        </p:nvSpPr>
        <p:spPr>
          <a:xfrm>
            <a:off x="1719430" y="4804052"/>
            <a:ext cx="74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변수 앞에 붙이면 해당 변수의 주소값을 나타냄</a:t>
            </a:r>
            <a:endParaRPr lang="en-US" altLang="ko-KR" sz="14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0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a;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!)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p,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두번째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차이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출력되는 값이 똑같은지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이해하기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붙이고 안붙이고 출력값이 어떻게 다를까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5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= 20;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가리키는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812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53650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printf(“%x\n%d\n%x\n”, p, *p, &amp;p);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이해하기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붙이고 안붙이고 출력값이 어떻게 다를까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67257-979B-487B-A1DC-FDD9E6C14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20" y="1268506"/>
            <a:ext cx="4234188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7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멤버변수자료형 멤버변수이름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5901349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구조체는 온점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(.)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이용해 멤버변수 호출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구조화하여 처리할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737878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선언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568875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멤버변수 호출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746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EC)Basic 4주 차</vt:lpstr>
      <vt:lpstr>목차</vt:lpstr>
      <vt:lpstr>배열 문제풀이</vt:lpstr>
      <vt:lpstr>포인터</vt:lpstr>
      <vt:lpstr>포인터</vt:lpstr>
      <vt:lpstr>포인터</vt:lpstr>
      <vt:lpstr>포인터</vt:lpstr>
      <vt:lpstr>포인터</vt:lpstr>
      <vt:lpstr>구조체</vt:lpstr>
      <vt:lpstr>구조체</vt:lpstr>
      <vt:lpstr>구조체</vt:lpstr>
      <vt:lpstr>파일입출력</vt:lpstr>
      <vt:lpstr>파일입출력</vt:lpstr>
      <vt:lpstr>파일입출력</vt:lpstr>
      <vt:lpstr>파일입출력</vt:lpstr>
      <vt:lpstr>포인터</vt:lpstr>
      <vt:lpstr>- EC)Basic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75</cp:revision>
  <dcterms:created xsi:type="dcterms:W3CDTF">2021-02-16T06:05:02Z</dcterms:created>
  <dcterms:modified xsi:type="dcterms:W3CDTF">2021-03-29T05:32:29Z</dcterms:modified>
</cp:coreProperties>
</file>