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Rust</a:t>
            </a:r>
            <a:endParaRPr sz="4800"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310675" y="40080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Jason Cruz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8000"/>
            <a:ext cx="2762025" cy="27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125" y="2990625"/>
            <a:ext cx="2821590" cy="188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05700"/>
            <a:ext cx="39999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lenguaje surgió de un proyecto personal desarrollado por Graydon Hoare (trabajador de Mozilla), quién empezó a trabajar en él en 2006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Mozilla se involucró en este proyecto en 2009 y lo dio a conocer oficialmente en 2010.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Ese mismo año, el trabajo pasó del compilador inicial (escrito en OCaml) al compilador autocontenido, escrito en sí mismo. Conocido como rustc, en 2011 se compiló a sí mismo.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El compilador autocontenido usa LLVM (</a:t>
            </a:r>
            <a:r>
              <a:rPr i="1" lang="es-419"/>
              <a:t>Low Level Virtual Machine</a:t>
            </a:r>
            <a:r>
              <a:rPr lang="es-419"/>
              <a:t>).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primera versión alfa numerada del compilador de Rust apareció en enero de 2012. La versión actual es la 1.0, que fue lanzada el 9 de enero de 2015.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Aunque es desarrollado y patrocinado por Mozilla y Samsung, es un proyecto comunitario. Una gran parte de las contribuciones proceden de los miembros de la comunidad.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25" y="500925"/>
            <a:ext cx="3706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ES: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 un lenguaje de programación multiparadigma, soporta programación funcional pura, por procedimientos, imperativa y orientada a objetos.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11725" y="1341225"/>
            <a:ext cx="37065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EFEFEF"/>
                </a:solidFill>
              </a:rPr>
              <a:t>es un lenguaje de programación compilado, de propósito general desarrollado por Mozilla. 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EFEFEF"/>
                </a:solidFill>
              </a:rPr>
              <a:t>Ha sido diseñado para ser "un lenguaje seguro, concurrente y práctico". 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25" y="500925"/>
            <a:ext cx="37065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Rust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Usos</a:t>
            </a:r>
            <a:endParaRPr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Compatibilidad</a:t>
            </a:r>
            <a:endParaRPr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Embebido</a:t>
            </a:r>
            <a:endParaRPr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Documentación</a:t>
            </a:r>
            <a:endParaRPr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Comunidad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7" name="Shape 87"/>
          <p:cNvSpPr txBox="1"/>
          <p:nvPr/>
        </p:nvSpPr>
        <p:spPr>
          <a:xfrm>
            <a:off x="4876800" y="495800"/>
            <a:ext cx="40152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</a:rPr>
              <a:t>Funcionalidades</a:t>
            </a:r>
            <a:endParaRPr sz="20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abstracciones sin costo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seguridad de memoria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hilos de ejecución sin condición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comparación de patrones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inferencia de tipos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bajos tiempos de ejecución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-419" sz="1800">
                <a:solidFill>
                  <a:srgbClr val="434343"/>
                </a:solidFill>
              </a:rPr>
              <a:t>bindings eficientes con C</a:t>
            </a:r>
            <a:endParaRPr sz="18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39725"/>
            <a:ext cx="5077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50" y="3023150"/>
            <a:ext cx="2821590" cy="188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