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4" r:id="rId6"/>
    <p:sldId id="259" r:id="rId7"/>
    <p:sldId id="265" r:id="rId8"/>
    <p:sldId id="263" r:id="rId9"/>
    <p:sldId id="266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1221E-CA16-4D83-8996-85F8462859D8}" type="datetimeFigureOut">
              <a:rPr lang="en-US"/>
              <a:t>2/24/2017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B2188-F17B-4DDB-B372-53294B0373EB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90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B2188-F17B-4DDB-B372-53294B0373EB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21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B2188-F17B-4DDB-B372-53294B0373EB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83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B2188-F17B-4DDB-B372-53294B0373E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65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B2188-F17B-4DDB-B372-53294B0373EB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93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B2188-F17B-4DDB-B372-53294B0373EB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B2188-F17B-4DDB-B372-53294B0373EB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35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B2188-F17B-4DDB-B372-53294B0373EB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16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B2188-F17B-4DDB-B372-53294B0373EB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15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B2188-F17B-4DDB-B372-53294B0373EB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46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B2188-F17B-4DDB-B372-53294B0373EB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99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xYkz0Ueg0L4" TargetMode="Externa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aterial.angular.io/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allpaper-of-the-Week-25-Material-Design-Inspired-Wallpapers_24-@-GenCep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575"/>
            <a:ext cx="12227262" cy="71646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0400" y="1409700"/>
            <a:ext cx="5321637" cy="58420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200" dirty="0"/>
              <a:t>Angular 2 material</a:t>
            </a:r>
            <a:endParaRPr lang="en-US" sz="3200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" name="Picture 6" descr="egghead-angular-material-course-co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725" y="4629150"/>
            <a:ext cx="4561860" cy="1514272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464406" y="1933575"/>
            <a:ext cx="4243753" cy="5847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s-ES" sz="3200" dirty="0"/>
              <a:t>Material </a:t>
            </a:r>
            <a:r>
              <a:rPr lang="es-ES" sz="3200" dirty="0" err="1"/>
              <a:t>design</a:t>
            </a:r>
            <a:endParaRPr lang="es-ES" sz="36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" y="295275"/>
            <a:ext cx="2743200" cy="800219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800" dirty="0" err="1"/>
              <a:t>Snackbars</a:t>
            </a:r>
            <a:endParaRPr lang="en-US" dirty="0"/>
          </a:p>
          <a:p>
            <a:pPr algn="ctr"/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n 2" descr="Screen Shot 2017-02-24 at 1.35.5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876300"/>
            <a:ext cx="9499355" cy="2609901"/>
          </a:xfrm>
          <a:prstGeom prst="rect">
            <a:avLst/>
          </a:prstGeom>
        </p:spPr>
      </p:pic>
      <p:pic>
        <p:nvPicPr>
          <p:cNvPr id="4" name="Imagen 3" descr="Screen Shot 2017-02-24 at 1.37.22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150" y="3114675"/>
            <a:ext cx="6494556" cy="354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32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25" y="523875"/>
            <a:ext cx="2743200" cy="523220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800" dirty="0"/>
              <a:t>Menu</a:t>
            </a:r>
          </a:p>
        </p:txBody>
      </p:sp>
      <p:pic>
        <p:nvPicPr>
          <p:cNvPr id="3" name="Imagen 2" descr="Screen Shot 2017-02-24 at 1.41.2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19637"/>
            <a:ext cx="981075" cy="914400"/>
          </a:xfrm>
          <a:prstGeom prst="rect">
            <a:avLst/>
          </a:prstGeom>
        </p:spPr>
      </p:pic>
      <p:pic>
        <p:nvPicPr>
          <p:cNvPr id="4" name="Imagen 3" descr="Screen Shot 2017-02-24 at 1.41.35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775" y="2714625"/>
            <a:ext cx="2238375" cy="1857375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>
          <a:xfrm>
            <a:off x="990600" y="1952625"/>
            <a:ext cx="914400" cy="9144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" name="Imagen 5" descr="Screen Shot 2017-02-24 at 1.41.48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2475" y="485775"/>
            <a:ext cx="7367905" cy="579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7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materialdesign_introduction_shk3o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575"/>
            <a:ext cx="12752632" cy="684594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38150" y="6057900"/>
            <a:ext cx="8327179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s-ES" sz="2000" dirty="0">
                <a:solidFill>
                  <a:srgbClr val="000000"/>
                </a:solidFill>
                <a:latin typeface="Calibri"/>
              </a:rPr>
              <a:t>Permite que se pueda utilizar de diferentes formas y en distintos dispositivos</a:t>
            </a:r>
            <a:endParaRPr lang="es-ES" sz="2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3600" y="152400"/>
            <a:ext cx="6132310" cy="1077218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latin typeface="Calibri"/>
              </a:rPr>
              <a:t>Material design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es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una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normativa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diseño</a:t>
            </a:r>
            <a:endParaRPr lang="en-US" sz="36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842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850" y="276225"/>
            <a:ext cx="2743200" cy="800219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s-CR" sz="2800" dirty="0" err="1">
                <a:solidFill>
                  <a:srgbClr val="000000"/>
                </a:solidFill>
                <a:latin typeface="Calibri"/>
              </a:rPr>
              <a:t>Tipografia</a:t>
            </a:r>
          </a:p>
          <a:p>
            <a:pPr algn="ctr"/>
            <a:endParaRPr lang="es-CR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85800" y="1017905"/>
            <a:ext cx="6307015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s-ES" sz="2400" b="1" dirty="0" err="1">
                <a:solidFill>
                  <a:srgbClr val="000000"/>
                </a:solidFill>
                <a:latin typeface="Calibri"/>
              </a:rPr>
              <a:t>Roboto</a:t>
            </a:r>
            <a:r>
              <a:rPr lang="es-ES" sz="2400" b="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s-ES" sz="2400" dirty="0">
                <a:solidFill>
                  <a:srgbClr val="000000"/>
                </a:solidFill>
                <a:latin typeface="Calibri"/>
              </a:rPr>
              <a:t>Es el </a:t>
            </a:r>
            <a:r>
              <a:rPr lang="es-ES" sz="2400" dirty="0" err="1">
                <a:solidFill>
                  <a:srgbClr val="000000"/>
                </a:solidFill>
                <a:latin typeface="Calibri"/>
              </a:rPr>
              <a:t>estandar</a:t>
            </a:r>
            <a:r>
              <a:rPr lang="es-ES" sz="2400" dirty="0">
                <a:solidFill>
                  <a:srgbClr val="000000"/>
                </a:solidFill>
                <a:latin typeface="Calibri"/>
              </a:rPr>
              <a:t> que utiliza </a:t>
            </a:r>
            <a:r>
              <a:rPr lang="es-ES" sz="2400" dirty="0" err="1">
                <a:solidFill>
                  <a:srgbClr val="000000"/>
                </a:solidFill>
                <a:latin typeface="Calibri"/>
              </a:rPr>
              <a:t>android</a:t>
            </a:r>
            <a:endParaRPr lang="es-ES" sz="2000" b="1" dirty="0" err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152525" y="1600200"/>
            <a:ext cx="7419805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s-ES" sz="2400" b="1" dirty="0">
                <a:solidFill>
                  <a:srgbClr val="333333"/>
                </a:solidFill>
                <a:latin typeface="SFMono-Regular"/>
              </a:rPr>
              <a:t>Noto: </a:t>
            </a:r>
            <a:r>
              <a:rPr lang="es-ES" sz="2400" dirty="0">
                <a:solidFill>
                  <a:srgbClr val="333333"/>
                </a:solidFill>
                <a:latin typeface="SFMono-Regular"/>
              </a:rPr>
              <a:t>El </a:t>
            </a:r>
            <a:r>
              <a:rPr lang="es-ES" sz="2400" dirty="0" err="1">
                <a:solidFill>
                  <a:srgbClr val="333333"/>
                </a:solidFill>
                <a:latin typeface="SFMono-Regular"/>
              </a:rPr>
              <a:t>estandar</a:t>
            </a:r>
            <a:r>
              <a:rPr lang="es-ES" sz="2400" dirty="0">
                <a:solidFill>
                  <a:srgbClr val="333333"/>
                </a:solidFill>
                <a:latin typeface="SFMono-Regular"/>
              </a:rPr>
              <a:t> que utilizan todos los lenguajes en </a:t>
            </a:r>
            <a:r>
              <a:rPr lang="es-ES" sz="2400" dirty="0" err="1">
                <a:solidFill>
                  <a:srgbClr val="333333"/>
                </a:solidFill>
                <a:latin typeface="SFMono-Regular"/>
              </a:rPr>
              <a:t>chrome</a:t>
            </a:r>
            <a:r>
              <a:rPr lang="es-ES" sz="2400" dirty="0">
                <a:solidFill>
                  <a:srgbClr val="333333"/>
                </a:solidFill>
                <a:latin typeface="SFMono-Regular"/>
              </a:rPr>
              <a:t> y en los Android que no son soportados por </a:t>
            </a:r>
            <a:r>
              <a:rPr lang="es-ES" sz="2400" dirty="0" err="1">
                <a:solidFill>
                  <a:srgbClr val="333333"/>
                </a:solidFill>
                <a:latin typeface="SFMono-Regular"/>
              </a:rPr>
              <a:t>roboto</a:t>
            </a:r>
            <a:endParaRPr lang="es-ES" sz="2400" b="1" dirty="0">
              <a:solidFill>
                <a:srgbClr val="333333"/>
              </a:solidFill>
              <a:latin typeface="SFMono-Regular"/>
            </a:endParaRPr>
          </a:p>
        </p:txBody>
      </p:sp>
      <p:pic>
        <p:nvPicPr>
          <p:cNvPr id="5" name="Imagen 4" descr="Screen Shot 2017-02-24 at 10.37.40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110913"/>
            <a:ext cx="4899567" cy="3598271"/>
          </a:xfrm>
          <a:prstGeom prst="rect">
            <a:avLst/>
          </a:prstGeom>
        </p:spPr>
      </p:pic>
      <p:pic>
        <p:nvPicPr>
          <p:cNvPr id="6" name="Imagen 5" descr="Screen Shot 2017-02-24 at 10.38.06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" y="3535045"/>
            <a:ext cx="5805227" cy="274141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471913" y="2793521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s-ES" dirty="0"/>
              <a:t>Noto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933450" y="3312196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s-ES" dirty="0" err="1"/>
              <a:t>roboto</a:t>
            </a:r>
          </a:p>
        </p:txBody>
      </p:sp>
    </p:spTree>
    <p:extLst>
      <p:ext uri="{BB962C8B-B14F-4D97-AF65-F5344CB8AC3E}">
        <p14:creationId xmlns:p14="http://schemas.microsoft.com/office/powerpoint/2010/main" val="348864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/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14300" y="409575"/>
            <a:ext cx="11672765" cy="617737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-266700" y="1276350"/>
            <a:ext cx="2743200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s-ES" sz="2800" dirty="0">
                <a:solidFill>
                  <a:srgbClr val="000000"/>
                </a:solidFill>
                <a:latin typeface="Calibri"/>
              </a:rPr>
              <a:t>Colores</a:t>
            </a:r>
          </a:p>
        </p:txBody>
      </p:sp>
    </p:spTree>
    <p:extLst>
      <p:ext uri="{BB962C8B-B14F-4D97-AF65-F5344CB8AC3E}">
        <p14:creationId xmlns:p14="http://schemas.microsoft.com/office/powerpoint/2010/main" val="360522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egghead-angular-material-course-co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723900"/>
            <a:ext cx="7872877" cy="2631502"/>
          </a:xfrm>
          <a:prstGeom prst="rect">
            <a:avLst/>
          </a:prstGeom>
        </p:spPr>
      </p:pic>
      <p:pic>
        <p:nvPicPr>
          <p:cNvPr id="3" name="Imagen 2" descr="material_design-845x21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096" y="4292394"/>
            <a:ext cx="9580104" cy="250051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876675" y="3609975"/>
            <a:ext cx="3450191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s-ES" sz="2000" dirty="0">
                <a:solidFill>
                  <a:srgbClr val="000000"/>
                </a:solidFill>
                <a:latin typeface="Calibri"/>
                <a:hlinkClick r:id="rId5"/>
              </a:rPr>
              <a:t>angular.material.io</a:t>
            </a:r>
          </a:p>
        </p:txBody>
      </p:sp>
    </p:spTree>
    <p:extLst>
      <p:ext uri="{BB962C8B-B14F-4D97-AF65-F5344CB8AC3E}">
        <p14:creationId xmlns:p14="http://schemas.microsoft.com/office/powerpoint/2010/main" val="234809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8650" y="381000"/>
            <a:ext cx="2743200" cy="738664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400" dirty="0"/>
              <a:t>Buttons</a:t>
            </a:r>
          </a:p>
          <a:p>
            <a:pPr algn="ctr"/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n 2" descr="Screen Shot 2017-02-24 at 1.14.40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00225"/>
            <a:ext cx="8909359" cy="316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6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creen Shot 2017-02-24 at 1.13.4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57150"/>
            <a:ext cx="7000129" cy="6600712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943850" y="809625"/>
            <a:ext cx="2743200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s-ES" sz="2800" err="1"/>
              <a:t>Buttons</a:t>
            </a:r>
            <a:r>
              <a:rPr lang="es-ES" sz="2800" dirty="0"/>
              <a:t> </a:t>
            </a:r>
            <a:r>
              <a:rPr lang="es-ES" sz="2800" err="1"/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264680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5250" y="352425"/>
            <a:ext cx="2743200" cy="800219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s-ES" sz="2800" dirty="0" err="1">
                <a:solidFill>
                  <a:srgbClr val="000000"/>
                </a:solidFill>
                <a:latin typeface="Calibri"/>
              </a:rPr>
              <a:t>Cards</a:t>
            </a:r>
          </a:p>
          <a:p>
            <a:pPr algn="ctr"/>
            <a:endParaRPr lang="es-ES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n 2" descr="Screen Shot 2017-02-24 at 1.30.1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91" y="1952625"/>
            <a:ext cx="10351072" cy="369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4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creen Shot 2017-02-24 at 1.30.4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1066800"/>
            <a:ext cx="4416208" cy="5587337"/>
          </a:xfrm>
          <a:prstGeom prst="rect">
            <a:avLst/>
          </a:prstGeom>
        </p:spPr>
      </p:pic>
      <p:pic>
        <p:nvPicPr>
          <p:cNvPr id="5" name="Imagen 4" descr="Screen Shot 2017-02-24 at 1.31.01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0" y="1466850"/>
            <a:ext cx="7766764" cy="438772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705225" y="323850"/>
            <a:ext cx="2743200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s-ES" sz="2800" dirty="0" err="1"/>
              <a:t>Card</a:t>
            </a:r>
            <a:r>
              <a:rPr lang="es-ES" sz="2800" dirty="0"/>
              <a:t> </a:t>
            </a:r>
            <a:r>
              <a:rPr lang="es-ES" sz="2800" dirty="0" err="1"/>
              <a:t>sample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208666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Panorámica</PresentationFormat>
  <Paragraphs>0</Paragraphs>
  <Slides>11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9</cp:revision>
  <dcterms:created xsi:type="dcterms:W3CDTF">2013-07-15T20:26:40Z</dcterms:created>
  <dcterms:modified xsi:type="dcterms:W3CDTF">2017-02-24T19:45:14Z</dcterms:modified>
</cp:coreProperties>
</file>