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39967-C378-4364-B771-B987CAC09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От HH.ru к </a:t>
            </a:r>
            <a:r>
              <a:rPr lang="ru-RU" b="1" dirty="0" err="1"/>
              <a:t>Telegram</a:t>
            </a:r>
            <a:r>
              <a:rPr lang="ru-RU" b="1" dirty="0"/>
              <a:t> через </a:t>
            </a:r>
            <a:r>
              <a:rPr lang="ru-RU" b="1" dirty="0" err="1"/>
              <a:t>GigaChat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7C1F49-AEE1-42A7-A84D-45AC9213DC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Использование протокола МСР</a:t>
            </a:r>
          </a:p>
        </p:txBody>
      </p:sp>
    </p:spTree>
    <p:extLst>
      <p:ext uri="{BB962C8B-B14F-4D97-AF65-F5344CB8AC3E}">
        <p14:creationId xmlns:p14="http://schemas.microsoft.com/office/powerpoint/2010/main" val="3624716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845FC-57B3-4EBE-877C-4642FC80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Архитектура системы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7F2D7A-658B-4CD5-B0F5-057E0DC9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267" y="2948765"/>
            <a:ext cx="8446233" cy="222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6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BFC39-5345-440C-B09E-C93387BEE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Компоненты системы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C9D212-0910-447C-8D80-CB91DA5CB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554" y="2425700"/>
            <a:ext cx="7091579" cy="2247900"/>
          </a:xfrm>
        </p:spPr>
        <p:txBody>
          <a:bodyPr/>
          <a:lstStyle/>
          <a:p>
            <a:r>
              <a:rPr lang="en-US" b="1" dirty="0"/>
              <a:t>MCP Server</a:t>
            </a:r>
            <a:r>
              <a:rPr lang="en-US" dirty="0"/>
              <a:t>: </a:t>
            </a:r>
            <a:r>
              <a:rPr lang="ru-RU" dirty="0"/>
              <a:t>Центральный координатор (</a:t>
            </a:r>
            <a:r>
              <a:rPr lang="en-US" dirty="0" err="1"/>
              <a:t>FastMCP</a:t>
            </a:r>
            <a:r>
              <a:rPr lang="en-US" dirty="0"/>
              <a:t>)</a:t>
            </a:r>
          </a:p>
          <a:p>
            <a:r>
              <a:rPr lang="en-US" b="1" dirty="0"/>
              <a:t>Agents</a:t>
            </a:r>
            <a:r>
              <a:rPr lang="en-US" dirty="0"/>
              <a:t>: </a:t>
            </a:r>
            <a:r>
              <a:rPr lang="ru-RU" dirty="0"/>
              <a:t>Рабочие процессы для </a:t>
            </a:r>
            <a:r>
              <a:rPr lang="ru-RU" dirty="0" err="1"/>
              <a:t>парсинга</a:t>
            </a:r>
            <a:endParaRPr lang="ru-RU" dirty="0"/>
          </a:p>
          <a:p>
            <a:r>
              <a:rPr lang="en-US" b="1" dirty="0"/>
              <a:t>Telegram Bot</a:t>
            </a:r>
            <a:r>
              <a:rPr lang="en-US" dirty="0"/>
              <a:t>: </a:t>
            </a:r>
            <a:r>
              <a:rPr lang="ru-RU" dirty="0"/>
              <a:t>Пользовательский интерфейс (</a:t>
            </a:r>
            <a:r>
              <a:rPr lang="en-US" dirty="0" err="1"/>
              <a:t>aiogram</a:t>
            </a:r>
            <a:r>
              <a:rPr lang="en-US" dirty="0"/>
              <a:t>)</a:t>
            </a:r>
          </a:p>
          <a:p>
            <a:r>
              <a:rPr lang="en-US" b="1" dirty="0"/>
              <a:t>HH.ru API</a:t>
            </a:r>
            <a:r>
              <a:rPr lang="en-US" dirty="0"/>
              <a:t>: </a:t>
            </a:r>
            <a:r>
              <a:rPr lang="ru-RU" dirty="0"/>
              <a:t>Источник данных о вакансиях</a:t>
            </a:r>
          </a:p>
          <a:p>
            <a:r>
              <a:rPr lang="en-US" b="1" dirty="0" err="1"/>
              <a:t>GigaChat</a:t>
            </a:r>
            <a:r>
              <a:rPr lang="en-US" dirty="0"/>
              <a:t>: </a:t>
            </a:r>
            <a:r>
              <a:rPr lang="ru-RU" dirty="0"/>
              <a:t>Обработка естественного языка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4556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919E2-430A-47B0-AE92-F07B8F667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Поток данных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630E64-BFB6-40F9-A326-0F75A8CA7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отправляет запрос в </a:t>
            </a:r>
            <a:r>
              <a:rPr lang="ru-RU" dirty="0" err="1"/>
              <a:t>Telegram</a:t>
            </a:r>
            <a:r>
              <a:rPr lang="ru-RU" dirty="0"/>
              <a:t> бот</a:t>
            </a:r>
          </a:p>
          <a:p>
            <a:r>
              <a:rPr lang="ru-RU" dirty="0"/>
              <a:t>Бот перенаправляет запрос на MCP сервер</a:t>
            </a:r>
          </a:p>
          <a:p>
            <a:r>
              <a:rPr lang="ru-RU" dirty="0"/>
              <a:t>MCP сервер ставит задачу в очередь</a:t>
            </a:r>
          </a:p>
          <a:p>
            <a:r>
              <a:rPr lang="ru-RU" dirty="0"/>
              <a:t>Агенты обрабатывают запрос через HH.ru API</a:t>
            </a:r>
          </a:p>
          <a:p>
            <a:r>
              <a:rPr lang="ru-RU" dirty="0"/>
              <a:t>Результаты возвращаются через MCP сервер</a:t>
            </a:r>
          </a:p>
          <a:p>
            <a:r>
              <a:rPr lang="ru-RU" dirty="0"/>
              <a:t>Бот показывает результаты пользователю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9279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F7E21-ABBE-40A5-96AB-35263840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Ключевые технологии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812B07-8ACE-4491-B270-E53AD608F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2129367"/>
          </a:xfrm>
        </p:spPr>
        <p:txBody>
          <a:bodyPr/>
          <a:lstStyle/>
          <a:p>
            <a:r>
              <a:rPr lang="en-US" b="1" dirty="0" err="1"/>
              <a:t>FastMCP</a:t>
            </a:r>
            <a:r>
              <a:rPr lang="en-US" dirty="0"/>
              <a:t>: </a:t>
            </a:r>
            <a:r>
              <a:rPr lang="ru-RU" dirty="0" err="1"/>
              <a:t>Микрофреймворк</a:t>
            </a:r>
            <a:r>
              <a:rPr lang="ru-RU" dirty="0"/>
              <a:t> для </a:t>
            </a:r>
            <a:r>
              <a:rPr lang="en-US" dirty="0"/>
              <a:t>MCP </a:t>
            </a:r>
            <a:r>
              <a:rPr lang="ru-RU" dirty="0"/>
              <a:t>архитектуры</a:t>
            </a:r>
          </a:p>
          <a:p>
            <a:r>
              <a:rPr lang="en-US" b="1" dirty="0" err="1"/>
              <a:t>Aiogram</a:t>
            </a:r>
            <a:r>
              <a:rPr lang="en-US" dirty="0"/>
              <a:t>: </a:t>
            </a:r>
            <a:r>
              <a:rPr lang="ru-RU" dirty="0"/>
              <a:t>Асинхронный фреймворк для </a:t>
            </a:r>
            <a:r>
              <a:rPr lang="en-US" dirty="0"/>
              <a:t>Telegram</a:t>
            </a:r>
          </a:p>
          <a:p>
            <a:r>
              <a:rPr lang="en-US" b="1" dirty="0" err="1"/>
              <a:t>GigaChat</a:t>
            </a:r>
            <a:r>
              <a:rPr lang="en-US" dirty="0"/>
              <a:t>: LLM </a:t>
            </a:r>
            <a:r>
              <a:rPr lang="ru-RU" dirty="0"/>
              <a:t>от </a:t>
            </a:r>
            <a:r>
              <a:rPr lang="ru-RU" dirty="0" err="1"/>
              <a:t>Сбера</a:t>
            </a:r>
            <a:r>
              <a:rPr lang="ru-RU" dirty="0"/>
              <a:t> для обработки текста</a:t>
            </a:r>
          </a:p>
          <a:p>
            <a:r>
              <a:rPr lang="en-US" b="1" dirty="0" err="1"/>
              <a:t>Pydantic</a:t>
            </a:r>
            <a:r>
              <a:rPr lang="en-US" dirty="0"/>
              <a:t>: </a:t>
            </a:r>
            <a:r>
              <a:rPr lang="ru-RU" dirty="0"/>
              <a:t>Валидация данных и модели</a:t>
            </a:r>
          </a:p>
          <a:p>
            <a:r>
              <a:rPr lang="en-US" b="1" dirty="0" err="1"/>
              <a:t>Uvicorn</a:t>
            </a:r>
            <a:r>
              <a:rPr lang="en-US" dirty="0"/>
              <a:t>: ASGI-</a:t>
            </a:r>
            <a:r>
              <a:rPr lang="ru-RU" dirty="0"/>
              <a:t>сервер для запуска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9744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FED44C-5978-4563-8EE5-63CED173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Особенности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0A159C-905E-4847-898B-43EB6C3D7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Асинхронная архитектура</a:t>
            </a:r>
          </a:p>
          <a:p>
            <a:r>
              <a:rPr lang="ru-RU" dirty="0"/>
              <a:t>Распределенная обработка запросов</a:t>
            </a:r>
          </a:p>
          <a:p>
            <a:r>
              <a:rPr lang="ru-RU" dirty="0"/>
              <a:t>Масштабируемость (можно добавлять агентов)</a:t>
            </a:r>
          </a:p>
          <a:p>
            <a:r>
              <a:rPr lang="ru-RU" dirty="0"/>
              <a:t>Обработка ошибок и логирование</a:t>
            </a:r>
          </a:p>
          <a:p>
            <a:r>
              <a:rPr lang="ru-RU" dirty="0"/>
              <a:t>Кэширование результатов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89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2D8D3D-DBD9-4E6E-983F-7521C016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Примеры использования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42D05C6-156A-427C-A7A4-B3C670439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2235" y="3127533"/>
            <a:ext cx="4676232" cy="14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56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D769C8-03F4-49C0-9309-4E6E4949C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Преимущества системы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93A00C-69C9-438C-9A70-779386BD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Производительность</a:t>
            </a:r>
            <a:r>
              <a:rPr lang="ru-RU" dirty="0"/>
              <a:t>: Асинхронная обработка</a:t>
            </a:r>
          </a:p>
          <a:p>
            <a:r>
              <a:rPr lang="ru-RU" b="1" dirty="0"/>
              <a:t>Масштабируемость</a:t>
            </a:r>
            <a:r>
              <a:rPr lang="ru-RU" dirty="0"/>
              <a:t>: Легко добавлять новых агентов</a:t>
            </a:r>
          </a:p>
          <a:p>
            <a:r>
              <a:rPr lang="ru-RU" b="1" dirty="0"/>
              <a:t>Гибкость</a:t>
            </a:r>
            <a:r>
              <a:rPr lang="ru-RU" dirty="0"/>
              <a:t>: Поддержка разных источников данных</a:t>
            </a:r>
          </a:p>
          <a:p>
            <a:r>
              <a:rPr lang="ru-RU" b="1" dirty="0"/>
              <a:t>Пользовательский опыт</a:t>
            </a:r>
            <a:r>
              <a:rPr lang="ru-RU" dirty="0"/>
              <a:t>: Удобный интерфейс в </a:t>
            </a:r>
            <a:r>
              <a:rPr lang="ru-RU" dirty="0" err="1"/>
              <a:t>Telegram</a:t>
            </a:r>
            <a:endParaRPr lang="ru-RU" dirty="0"/>
          </a:p>
          <a:p>
            <a:r>
              <a:rPr lang="ru-RU" b="1" dirty="0"/>
              <a:t>Надежность</a:t>
            </a:r>
            <a:r>
              <a:rPr lang="ru-RU" dirty="0"/>
              <a:t>: Система восстановления после сбоев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4397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TM02900722[[fn=Ион (конференц-зал)]]</Template>
  <TotalTime>14</TotalTime>
  <Words>175</Words>
  <Application>Microsoft Office PowerPoint</Application>
  <PresentationFormat>Широкоэкранный</PresentationFormat>
  <Paragraphs>35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Совет директоров</vt:lpstr>
      <vt:lpstr>От HH.ru к Telegram через GigaChat</vt:lpstr>
      <vt:lpstr>Архитектура системы</vt:lpstr>
      <vt:lpstr>Компоненты системы</vt:lpstr>
      <vt:lpstr>Поток данных</vt:lpstr>
      <vt:lpstr>Ключевые технологии</vt:lpstr>
      <vt:lpstr>Особенности реализации</vt:lpstr>
      <vt:lpstr>Примеры использования</vt:lpstr>
      <vt:lpstr>Преимущества системы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 HH.ru к Telegram через GigaChat</dc:title>
  <dc:creator>Igor Sobolev | Coral Travel Russia</dc:creator>
  <cp:lastModifiedBy>Igor Sobolev | Coral Travel Russia</cp:lastModifiedBy>
  <cp:revision>2</cp:revision>
  <dcterms:created xsi:type="dcterms:W3CDTF">2025-06-16T11:52:25Z</dcterms:created>
  <dcterms:modified xsi:type="dcterms:W3CDTF">2025-06-16T12:06:41Z</dcterms:modified>
</cp:coreProperties>
</file>