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530" r:id="rId5"/>
    <p:sldId id="533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5" r:id="rId14"/>
    <p:sldId id="556" r:id="rId15"/>
    <p:sldId id="554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5" r:id="rId24"/>
    <p:sldId id="534" r:id="rId25"/>
    <p:sldId id="54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688"/>
    <a:srgbClr val="8822EE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9C0BC-54DF-4FBA-A8DB-1EA094FD79A6}" v="396" dt="2023-03-25T05:17:26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Hutasoit" userId="875d17ea-8187-4809-a09a-8292e6b6849e" providerId="ADAL" clId="{CA19C0BC-54DF-4FBA-A8DB-1EA094FD79A6}"/>
    <pc:docChg chg="undo redo custSel addSld delSld modSld">
      <pc:chgData name="Fernando Hutasoit" userId="875d17ea-8187-4809-a09a-8292e6b6849e" providerId="ADAL" clId="{CA19C0BC-54DF-4FBA-A8DB-1EA094FD79A6}" dt="2023-03-31T08:44:05.244" v="6297" actId="1036"/>
      <pc:docMkLst>
        <pc:docMk/>
      </pc:docMkLst>
      <pc:sldChg chg="del">
        <pc:chgData name="Fernando Hutasoit" userId="875d17ea-8187-4809-a09a-8292e6b6849e" providerId="ADAL" clId="{CA19C0BC-54DF-4FBA-A8DB-1EA094FD79A6}" dt="2023-03-24T21:44:00.021" v="4656" actId="2696"/>
        <pc:sldMkLst>
          <pc:docMk/>
          <pc:sldMk cId="3548027083" sldId="531"/>
        </pc:sldMkLst>
      </pc:sldChg>
      <pc:sldChg chg="addSp delSp modSp mod">
        <pc:chgData name="Fernando Hutasoit" userId="875d17ea-8187-4809-a09a-8292e6b6849e" providerId="ADAL" clId="{CA19C0BC-54DF-4FBA-A8DB-1EA094FD79A6}" dt="2023-03-31T07:58:42.858" v="6261" actId="113"/>
        <pc:sldMkLst>
          <pc:docMk/>
          <pc:sldMk cId="3380759881" sldId="533"/>
        </pc:sldMkLst>
        <pc:spChg chg="add del mod">
          <ac:chgData name="Fernando Hutasoit" userId="875d17ea-8187-4809-a09a-8292e6b6849e" providerId="ADAL" clId="{CA19C0BC-54DF-4FBA-A8DB-1EA094FD79A6}" dt="2023-03-31T07:58:42.858" v="6261" actId="113"/>
          <ac:spMkLst>
            <pc:docMk/>
            <pc:sldMk cId="3380759881" sldId="533"/>
            <ac:spMk id="3" creationId="{5A82A8B0-333F-633E-3FA7-D38DBFB10971}"/>
          </ac:spMkLst>
        </pc:spChg>
        <pc:spChg chg="add del mod">
          <ac:chgData name="Fernando Hutasoit" userId="875d17ea-8187-4809-a09a-8292e6b6849e" providerId="ADAL" clId="{CA19C0BC-54DF-4FBA-A8DB-1EA094FD79A6}" dt="2023-03-31T07:58:25.800" v="6258" actId="478"/>
          <ac:spMkLst>
            <pc:docMk/>
            <pc:sldMk cId="3380759881" sldId="533"/>
            <ac:spMk id="5" creationId="{82E4366D-48D0-5FC0-8BFD-D5ECCF60C52C}"/>
          </ac:spMkLst>
        </pc:spChg>
        <pc:picChg chg="del">
          <ac:chgData name="Fernando Hutasoit" userId="875d17ea-8187-4809-a09a-8292e6b6849e" providerId="ADAL" clId="{CA19C0BC-54DF-4FBA-A8DB-1EA094FD79A6}" dt="2023-03-24T18:30:43.268" v="1241" actId="478"/>
          <ac:picMkLst>
            <pc:docMk/>
            <pc:sldMk cId="3380759881" sldId="533"/>
            <ac:picMk id="5" creationId="{3C6F9A71-FFF3-EAC1-160F-8A645100912F}"/>
          </ac:picMkLst>
        </pc:picChg>
      </pc:sldChg>
      <pc:sldChg chg="addSp delSp modSp mod modClrScheme chgLayout">
        <pc:chgData name="Fernando Hutasoit" userId="875d17ea-8187-4809-a09a-8292e6b6849e" providerId="ADAL" clId="{CA19C0BC-54DF-4FBA-A8DB-1EA094FD79A6}" dt="2023-03-25T06:57:13.124" v="6256" actId="20577"/>
        <pc:sldMkLst>
          <pc:docMk/>
          <pc:sldMk cId="548476299" sldId="534"/>
        </pc:sldMkLst>
        <pc:spChg chg="mod">
          <ac:chgData name="Fernando Hutasoit" userId="875d17ea-8187-4809-a09a-8292e6b6849e" providerId="ADAL" clId="{CA19C0BC-54DF-4FBA-A8DB-1EA094FD79A6}" dt="2023-03-25T05:22:05.221" v="6232" actId="1036"/>
          <ac:spMkLst>
            <pc:docMk/>
            <pc:sldMk cId="548476299" sldId="534"/>
            <ac:spMk id="2" creationId="{797310B5-D907-A977-7A9C-69F8BEB7BB3F}"/>
          </ac:spMkLst>
        </pc:spChg>
        <pc:spChg chg="add del mod">
          <ac:chgData name="Fernando Hutasoit" userId="875d17ea-8187-4809-a09a-8292e6b6849e" providerId="ADAL" clId="{CA19C0BC-54DF-4FBA-A8DB-1EA094FD79A6}" dt="2023-03-25T05:17:20.619" v="6142" actId="26606"/>
          <ac:spMkLst>
            <pc:docMk/>
            <pc:sldMk cId="548476299" sldId="534"/>
            <ac:spMk id="3" creationId="{C05FF0B8-5B51-7376-0271-8D849CA3F8A8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12" creationId="{108EF621-9B6A-F312-5629-E1B9195B0617}"/>
          </ac:spMkLst>
        </pc:spChg>
        <pc:spChg chg="add mod">
          <ac:chgData name="Fernando Hutasoit" userId="875d17ea-8187-4809-a09a-8292e6b6849e" providerId="ADAL" clId="{CA19C0BC-54DF-4FBA-A8DB-1EA094FD79A6}" dt="2023-03-25T06:57:13.124" v="6256" actId="20577"/>
          <ac:spMkLst>
            <pc:docMk/>
            <pc:sldMk cId="548476299" sldId="534"/>
            <ac:spMk id="13" creationId="{EA17FC76-F639-89A0-1143-B46CC702ABF2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14" creationId="{2F6B8F68-2128-4B40-D8C1-6C8940D8FC6B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16" creationId="{D90B8EFD-291B-66D1-3653-066A99F3BEDB}"/>
          </ac:spMkLst>
        </pc:spChg>
        <pc:spChg chg="add del mod">
          <ac:chgData name="Fernando Hutasoit" userId="875d17ea-8187-4809-a09a-8292e6b6849e" providerId="ADAL" clId="{CA19C0BC-54DF-4FBA-A8DB-1EA094FD79A6}" dt="2023-03-25T05:17:12.618" v="6140" actId="26606"/>
          <ac:spMkLst>
            <pc:docMk/>
            <pc:sldMk cId="548476299" sldId="534"/>
            <ac:spMk id="17" creationId="{AF14C2A5-0B98-325B-D9C1-94B80E182370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18" creationId="{7DF22292-47B7-F50C-C7D3-B6624DAD4E81}"/>
          </ac:spMkLst>
        </pc:spChg>
        <pc:spChg chg="add del mod">
          <ac:chgData name="Fernando Hutasoit" userId="875d17ea-8187-4809-a09a-8292e6b6849e" providerId="ADAL" clId="{CA19C0BC-54DF-4FBA-A8DB-1EA094FD79A6}" dt="2023-03-25T05:17:12.618" v="6140" actId="26606"/>
          <ac:spMkLst>
            <pc:docMk/>
            <pc:sldMk cId="548476299" sldId="534"/>
            <ac:spMk id="19" creationId="{BBD76FB9-09E6-62EE-A5B6-991999B0A796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20" creationId="{8FF17310-7867-EBFE-EFEC-1EC6CE73F16E}"/>
          </ac:spMkLst>
        </pc:spChg>
        <pc:spChg chg="add del mod">
          <ac:chgData name="Fernando Hutasoit" userId="875d17ea-8187-4809-a09a-8292e6b6849e" providerId="ADAL" clId="{CA19C0BC-54DF-4FBA-A8DB-1EA094FD79A6}" dt="2023-03-25T05:17:20.619" v="6142" actId="26606"/>
          <ac:spMkLst>
            <pc:docMk/>
            <pc:sldMk cId="548476299" sldId="534"/>
            <ac:spMk id="21" creationId="{AF14C2A5-0B98-325B-D9C1-94B80E182370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22" creationId="{3D9F9EDD-8620-F360-C831-B94B1589444B}"/>
          </ac:spMkLst>
        </pc:spChg>
        <pc:spChg chg="add del mod">
          <ac:chgData name="Fernando Hutasoit" userId="875d17ea-8187-4809-a09a-8292e6b6849e" providerId="ADAL" clId="{CA19C0BC-54DF-4FBA-A8DB-1EA094FD79A6}" dt="2023-03-25T05:17:20.619" v="6142" actId="26606"/>
          <ac:spMkLst>
            <pc:docMk/>
            <pc:sldMk cId="548476299" sldId="534"/>
            <ac:spMk id="23" creationId="{BBD76FB9-09E6-62EE-A5B6-991999B0A796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24" creationId="{EB9DF43B-DF75-DA0A-6C1F-C1902F8D0E27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26" creationId="{6C1A78F4-C7CA-FB5A-FCE2-A6FAA249BE64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28" creationId="{8A77F150-150B-FFD9-92B9-4DCD3C3A08B0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30" creationId="{982736C7-14CF-358C-39E4-F9D483754937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32" creationId="{E28682C8-775A-C7CC-12AC-35EA48176A6F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34" creationId="{C9D14EDD-8EE1-CC24-D102-91C2A9499954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36" creationId="{0337A5BE-2C8B-CD78-A814-40A5A1B88FBB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38" creationId="{1A43439C-EF4E-8413-CA58-41DA4B6B3A13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40" creationId="{E79F648C-01DA-C194-43E1-262156779D25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42" creationId="{4859AEDC-6C62-1635-EE46-218A6A270B2B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44" creationId="{A877B11E-D6AC-C307-55AC-75DEB17B3536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46" creationId="{C94CEF12-D95B-EF8B-F2BA-7633355068B2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48" creationId="{A22F3671-BC21-C7E9-2F72-AA743C97ED86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50" creationId="{1ABA1636-4A51-1B0D-48B5-2922EB557AF3}"/>
          </ac:spMkLst>
        </pc:spChg>
        <pc:spChg chg="add del mod">
          <ac:chgData name="Fernando Hutasoit" userId="875d17ea-8187-4809-a09a-8292e6b6849e" providerId="ADAL" clId="{CA19C0BC-54DF-4FBA-A8DB-1EA094FD79A6}" dt="2023-03-25T05:04:14.147" v="5186" actId="26606"/>
          <ac:spMkLst>
            <pc:docMk/>
            <pc:sldMk cId="548476299" sldId="534"/>
            <ac:spMk id="52" creationId="{0B1CAD20-CD7F-680F-4360-E1A8BFA3EC35}"/>
          </ac:spMkLst>
        </pc:spChg>
        <pc:graphicFrameChg chg="add del mod">
          <ac:chgData name="Fernando Hutasoit" userId="875d17ea-8187-4809-a09a-8292e6b6849e" providerId="ADAL" clId="{CA19C0BC-54DF-4FBA-A8DB-1EA094FD79A6}" dt="2023-03-25T05:04:00.975" v="5179"/>
          <ac:graphicFrameMkLst>
            <pc:docMk/>
            <pc:sldMk cId="548476299" sldId="534"/>
            <ac:graphicFrameMk id="5" creationId="{0302E79F-4838-A656-7191-E449DC1B682D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5T05:04:05.823" v="5183"/>
          <ac:graphicFrameMkLst>
            <pc:docMk/>
            <pc:sldMk cId="548476299" sldId="534"/>
            <ac:graphicFrameMk id="6" creationId="{3DB1A452-AAD8-CE07-7EC2-0EA330AE1FE3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5T05:04:43.590" v="5197"/>
          <ac:graphicFrameMkLst>
            <pc:docMk/>
            <pc:sldMk cId="548476299" sldId="534"/>
            <ac:graphicFrameMk id="8" creationId="{D01DF078-5A24-1680-103F-29EDB4127829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5T05:05:31.466" v="5205"/>
          <ac:graphicFrameMkLst>
            <pc:docMk/>
            <pc:sldMk cId="548476299" sldId="534"/>
            <ac:graphicFrameMk id="10" creationId="{75565111-F493-93E5-9411-F57D8B1CD740}"/>
          </ac:graphicFrameMkLst>
        </pc:graphicFrameChg>
        <pc:graphicFrameChg chg="add mod">
          <ac:chgData name="Fernando Hutasoit" userId="875d17ea-8187-4809-a09a-8292e6b6849e" providerId="ADAL" clId="{CA19C0BC-54DF-4FBA-A8DB-1EA094FD79A6}" dt="2023-03-25T05:17:20.619" v="6142" actId="26606"/>
          <ac:graphicFrameMkLst>
            <pc:docMk/>
            <pc:sldMk cId="548476299" sldId="534"/>
            <ac:graphicFrameMk id="15" creationId="{43D1F787-B6FA-0E2D-790A-4DDB6E89FE3F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5T05:17:26.170" v="6146"/>
          <ac:graphicFrameMkLst>
            <pc:docMk/>
            <pc:sldMk cId="548476299" sldId="534"/>
            <ac:graphicFrameMk id="25" creationId="{C3D2BDA8-CC83-041F-CEC1-87B20C4F5773}"/>
          </ac:graphicFrameMkLst>
        </pc:graphicFrameChg>
        <pc:picChg chg="add del mod">
          <ac:chgData name="Fernando Hutasoit" userId="875d17ea-8187-4809-a09a-8292e6b6849e" providerId="ADAL" clId="{CA19C0BC-54DF-4FBA-A8DB-1EA094FD79A6}" dt="2023-03-25T05:03:58.869" v="5177" actId="478"/>
          <ac:picMkLst>
            <pc:docMk/>
            <pc:sldMk cId="548476299" sldId="534"/>
            <ac:picMk id="4" creationId="{10104AD9-1A60-EE32-D97F-D520CFD6AF78}"/>
          </ac:picMkLst>
        </pc:picChg>
        <pc:picChg chg="add del mod">
          <ac:chgData name="Fernando Hutasoit" userId="875d17ea-8187-4809-a09a-8292e6b6849e" providerId="ADAL" clId="{CA19C0BC-54DF-4FBA-A8DB-1EA094FD79A6}" dt="2023-03-25T05:04:35.707" v="5193"/>
          <ac:picMkLst>
            <pc:docMk/>
            <pc:sldMk cId="548476299" sldId="534"/>
            <ac:picMk id="7" creationId="{37447D3D-1A38-A4FD-5643-91C15709F422}"/>
          </ac:picMkLst>
        </pc:picChg>
        <pc:picChg chg="add del mod">
          <ac:chgData name="Fernando Hutasoit" userId="875d17ea-8187-4809-a09a-8292e6b6849e" providerId="ADAL" clId="{CA19C0BC-54DF-4FBA-A8DB-1EA094FD79A6}" dt="2023-03-25T05:16:49.728" v="6137" actId="478"/>
          <ac:picMkLst>
            <pc:docMk/>
            <pc:sldMk cId="548476299" sldId="534"/>
            <ac:picMk id="9" creationId="{76C2D1AA-B031-E17B-13C0-E09C02F2E186}"/>
          </ac:picMkLst>
        </pc:picChg>
        <pc:picChg chg="add mod">
          <ac:chgData name="Fernando Hutasoit" userId="875d17ea-8187-4809-a09a-8292e6b6849e" providerId="ADAL" clId="{CA19C0BC-54DF-4FBA-A8DB-1EA094FD79A6}" dt="2023-03-25T05:17:57.599" v="6178" actId="1035"/>
          <ac:picMkLst>
            <pc:docMk/>
            <pc:sldMk cId="548476299" sldId="534"/>
            <ac:picMk id="27" creationId="{7AA29002-FE8B-0273-3DBD-9CE4314EC54A}"/>
          </ac:picMkLst>
        </pc:picChg>
      </pc:sldChg>
      <pc:sldChg chg="del">
        <pc:chgData name="Fernando Hutasoit" userId="875d17ea-8187-4809-a09a-8292e6b6849e" providerId="ADAL" clId="{CA19C0BC-54DF-4FBA-A8DB-1EA094FD79A6}" dt="2023-03-25T04:25:03.299" v="5168" actId="47"/>
        <pc:sldMkLst>
          <pc:docMk/>
          <pc:sldMk cId="1372651910" sldId="535"/>
        </pc:sldMkLst>
      </pc:sldChg>
      <pc:sldChg chg="del">
        <pc:chgData name="Fernando Hutasoit" userId="875d17ea-8187-4809-a09a-8292e6b6849e" providerId="ADAL" clId="{CA19C0BC-54DF-4FBA-A8DB-1EA094FD79A6}" dt="2023-03-25T04:25:03.299" v="5168" actId="47"/>
        <pc:sldMkLst>
          <pc:docMk/>
          <pc:sldMk cId="1208724409" sldId="536"/>
        </pc:sldMkLst>
      </pc:sldChg>
      <pc:sldChg chg="del">
        <pc:chgData name="Fernando Hutasoit" userId="875d17ea-8187-4809-a09a-8292e6b6849e" providerId="ADAL" clId="{CA19C0BC-54DF-4FBA-A8DB-1EA094FD79A6}" dt="2023-03-25T04:25:03.299" v="5168" actId="47"/>
        <pc:sldMkLst>
          <pc:docMk/>
          <pc:sldMk cId="1213210011" sldId="537"/>
        </pc:sldMkLst>
      </pc:sldChg>
      <pc:sldChg chg="del">
        <pc:chgData name="Fernando Hutasoit" userId="875d17ea-8187-4809-a09a-8292e6b6849e" providerId="ADAL" clId="{CA19C0BC-54DF-4FBA-A8DB-1EA094FD79A6}" dt="2023-03-25T04:25:03.299" v="5168" actId="47"/>
        <pc:sldMkLst>
          <pc:docMk/>
          <pc:sldMk cId="765210901" sldId="538"/>
        </pc:sldMkLst>
      </pc:sldChg>
      <pc:sldChg chg="del">
        <pc:chgData name="Fernando Hutasoit" userId="875d17ea-8187-4809-a09a-8292e6b6849e" providerId="ADAL" clId="{CA19C0BC-54DF-4FBA-A8DB-1EA094FD79A6}" dt="2023-03-25T04:25:03.299" v="5168" actId="47"/>
        <pc:sldMkLst>
          <pc:docMk/>
          <pc:sldMk cId="1877080978" sldId="539"/>
        </pc:sldMkLst>
      </pc:sldChg>
      <pc:sldChg chg="del">
        <pc:chgData name="Fernando Hutasoit" userId="875d17ea-8187-4809-a09a-8292e6b6849e" providerId="ADAL" clId="{CA19C0BC-54DF-4FBA-A8DB-1EA094FD79A6}" dt="2023-03-25T04:25:03.299" v="5168" actId="47"/>
        <pc:sldMkLst>
          <pc:docMk/>
          <pc:sldMk cId="1579562137" sldId="540"/>
        </pc:sldMkLst>
      </pc:sldChg>
      <pc:sldChg chg="del">
        <pc:chgData name="Fernando Hutasoit" userId="875d17ea-8187-4809-a09a-8292e6b6849e" providerId="ADAL" clId="{CA19C0BC-54DF-4FBA-A8DB-1EA094FD79A6}" dt="2023-03-25T04:25:03.299" v="5168" actId="47"/>
        <pc:sldMkLst>
          <pc:docMk/>
          <pc:sldMk cId="840605972" sldId="541"/>
        </pc:sldMkLst>
      </pc:sldChg>
      <pc:sldChg chg="del">
        <pc:chgData name="Fernando Hutasoit" userId="875d17ea-8187-4809-a09a-8292e6b6849e" providerId="ADAL" clId="{CA19C0BC-54DF-4FBA-A8DB-1EA094FD79A6}" dt="2023-03-25T04:25:03.299" v="5168" actId="47"/>
        <pc:sldMkLst>
          <pc:docMk/>
          <pc:sldMk cId="1958759625" sldId="543"/>
        </pc:sldMkLst>
      </pc:sldChg>
      <pc:sldChg chg="modSp mod">
        <pc:chgData name="Fernando Hutasoit" userId="875d17ea-8187-4809-a09a-8292e6b6849e" providerId="ADAL" clId="{CA19C0BC-54DF-4FBA-A8DB-1EA094FD79A6}" dt="2023-03-25T04:25:10.393" v="5176" actId="20577"/>
        <pc:sldMkLst>
          <pc:docMk/>
          <pc:sldMk cId="1877701230" sldId="544"/>
        </pc:sldMkLst>
        <pc:spChg chg="mod">
          <ac:chgData name="Fernando Hutasoit" userId="875d17ea-8187-4809-a09a-8292e6b6849e" providerId="ADAL" clId="{CA19C0BC-54DF-4FBA-A8DB-1EA094FD79A6}" dt="2023-03-25T04:25:10.393" v="5176" actId="20577"/>
          <ac:spMkLst>
            <pc:docMk/>
            <pc:sldMk cId="1877701230" sldId="544"/>
            <ac:spMk id="3" creationId="{55519D01-29BE-BE76-41C5-9D58AD8119DC}"/>
          </ac:spMkLst>
        </pc:spChg>
      </pc:sldChg>
      <pc:sldChg chg="del">
        <pc:chgData name="Fernando Hutasoit" userId="875d17ea-8187-4809-a09a-8292e6b6849e" providerId="ADAL" clId="{CA19C0BC-54DF-4FBA-A8DB-1EA094FD79A6}" dt="2023-03-25T04:25:03.299" v="5168" actId="47"/>
        <pc:sldMkLst>
          <pc:docMk/>
          <pc:sldMk cId="3510130985" sldId="545"/>
        </pc:sldMkLst>
      </pc:sldChg>
      <pc:sldChg chg="del">
        <pc:chgData name="Fernando Hutasoit" userId="875d17ea-8187-4809-a09a-8292e6b6849e" providerId="ADAL" clId="{CA19C0BC-54DF-4FBA-A8DB-1EA094FD79A6}" dt="2023-03-25T04:25:03.299" v="5168" actId="47"/>
        <pc:sldMkLst>
          <pc:docMk/>
          <pc:sldMk cId="1430138192" sldId="546"/>
        </pc:sldMkLst>
      </pc:sldChg>
      <pc:sldChg chg="modSp mod">
        <pc:chgData name="Fernando Hutasoit" userId="875d17ea-8187-4809-a09a-8292e6b6849e" providerId="ADAL" clId="{CA19C0BC-54DF-4FBA-A8DB-1EA094FD79A6}" dt="2023-03-31T07:58:54.979" v="6262" actId="113"/>
        <pc:sldMkLst>
          <pc:docMk/>
          <pc:sldMk cId="3051408225" sldId="547"/>
        </pc:sldMkLst>
        <pc:spChg chg="mod">
          <ac:chgData name="Fernando Hutasoit" userId="875d17ea-8187-4809-a09a-8292e6b6849e" providerId="ADAL" clId="{CA19C0BC-54DF-4FBA-A8DB-1EA094FD79A6}" dt="2023-03-31T07:58:54.979" v="6262" actId="113"/>
          <ac:spMkLst>
            <pc:docMk/>
            <pc:sldMk cId="3051408225" sldId="547"/>
            <ac:spMk id="3" creationId="{5A82A8B0-333F-633E-3FA7-D38DBFB10971}"/>
          </ac:spMkLst>
        </pc:spChg>
      </pc:sldChg>
      <pc:sldChg chg="addSp delSp modSp add mod">
        <pc:chgData name="Fernando Hutasoit" userId="875d17ea-8187-4809-a09a-8292e6b6849e" providerId="ADAL" clId="{CA19C0BC-54DF-4FBA-A8DB-1EA094FD79A6}" dt="2023-03-25T02:26:06.348" v="4684" actId="20577"/>
        <pc:sldMkLst>
          <pc:docMk/>
          <pc:sldMk cId="2127137276" sldId="552"/>
        </pc:sldMkLst>
        <pc:spChg chg="mod">
          <ac:chgData name="Fernando Hutasoit" userId="875d17ea-8187-4809-a09a-8292e6b6849e" providerId="ADAL" clId="{CA19C0BC-54DF-4FBA-A8DB-1EA094FD79A6}" dt="2023-03-24T16:32:48.225" v="18" actId="14100"/>
          <ac:spMkLst>
            <pc:docMk/>
            <pc:sldMk cId="2127137276" sldId="552"/>
            <ac:spMk id="3" creationId="{5A82A8B0-333F-633E-3FA7-D38DBFB10971}"/>
          </ac:spMkLst>
        </pc:spChg>
        <pc:spChg chg="add del mod">
          <ac:chgData name="Fernando Hutasoit" userId="875d17ea-8187-4809-a09a-8292e6b6849e" providerId="ADAL" clId="{CA19C0BC-54DF-4FBA-A8DB-1EA094FD79A6}" dt="2023-03-24T16:31:47.886" v="13" actId="767"/>
          <ac:spMkLst>
            <pc:docMk/>
            <pc:sldMk cId="2127137276" sldId="552"/>
            <ac:spMk id="5" creationId="{A45E786E-98E3-759D-BDE4-B2120EE8C4AF}"/>
          </ac:spMkLst>
        </pc:spChg>
        <pc:spChg chg="add mod">
          <ac:chgData name="Fernando Hutasoit" userId="875d17ea-8187-4809-a09a-8292e6b6849e" providerId="ADAL" clId="{CA19C0BC-54DF-4FBA-A8DB-1EA094FD79A6}" dt="2023-03-25T02:26:06.348" v="4684" actId="20577"/>
          <ac:spMkLst>
            <pc:docMk/>
            <pc:sldMk cId="2127137276" sldId="552"/>
            <ac:spMk id="6" creationId="{8C970FDA-3F2D-C754-3B09-55AE474CA220}"/>
          </ac:spMkLst>
        </pc:spChg>
        <pc:graphicFrameChg chg="add mod modGraphic">
          <ac:chgData name="Fernando Hutasoit" userId="875d17ea-8187-4809-a09a-8292e6b6849e" providerId="ADAL" clId="{CA19C0BC-54DF-4FBA-A8DB-1EA094FD79A6}" dt="2023-03-25T02:25:28.463" v="4663" actId="1038"/>
          <ac:graphicFrameMkLst>
            <pc:docMk/>
            <pc:sldMk cId="2127137276" sldId="552"/>
            <ac:graphicFrameMk id="4" creationId="{FAD48A85-3FA4-2C64-9AAE-59A5C5D38437}"/>
          </ac:graphicFrameMkLst>
        </pc:graphicFrameChg>
        <pc:picChg chg="del">
          <ac:chgData name="Fernando Hutasoit" userId="875d17ea-8187-4809-a09a-8292e6b6849e" providerId="ADAL" clId="{CA19C0BC-54DF-4FBA-A8DB-1EA094FD79A6}" dt="2023-03-24T16:17:32.728" v="2" actId="478"/>
          <ac:picMkLst>
            <pc:docMk/>
            <pc:sldMk cId="2127137276" sldId="552"/>
            <ac:picMk id="8" creationId="{E74CB9BC-4E0A-A36F-60B7-36DAAEA835C6}"/>
          </ac:picMkLst>
        </pc:picChg>
        <pc:picChg chg="del">
          <ac:chgData name="Fernando Hutasoit" userId="875d17ea-8187-4809-a09a-8292e6b6849e" providerId="ADAL" clId="{CA19C0BC-54DF-4FBA-A8DB-1EA094FD79A6}" dt="2023-03-24T16:17:31.054" v="1" actId="478"/>
          <ac:picMkLst>
            <pc:docMk/>
            <pc:sldMk cId="2127137276" sldId="552"/>
            <ac:picMk id="12" creationId="{B6A7B4C9-1BB3-FF7C-DC4E-B6AEC144B897}"/>
          </ac:picMkLst>
        </pc:picChg>
      </pc:sldChg>
      <pc:sldChg chg="addSp delSp modSp add mod">
        <pc:chgData name="Fernando Hutasoit" userId="875d17ea-8187-4809-a09a-8292e6b6849e" providerId="ADAL" clId="{CA19C0BC-54DF-4FBA-A8DB-1EA094FD79A6}" dt="2023-03-25T03:27:56.263" v="5074" actId="1037"/>
        <pc:sldMkLst>
          <pc:docMk/>
          <pc:sldMk cId="3297600381" sldId="553"/>
        </pc:sldMkLst>
        <pc:spChg chg="mod">
          <ac:chgData name="Fernando Hutasoit" userId="875d17ea-8187-4809-a09a-8292e6b6849e" providerId="ADAL" clId="{CA19C0BC-54DF-4FBA-A8DB-1EA094FD79A6}" dt="2023-03-24T16:52:52.535" v="273" actId="20577"/>
          <ac:spMkLst>
            <pc:docMk/>
            <pc:sldMk cId="3297600381" sldId="553"/>
            <ac:spMk id="2" creationId="{F41F0E99-07CC-9576-AFD7-C52151AD0EA3}"/>
          </ac:spMkLst>
        </pc:spChg>
        <pc:spChg chg="mod">
          <ac:chgData name="Fernando Hutasoit" userId="875d17ea-8187-4809-a09a-8292e6b6849e" providerId="ADAL" clId="{CA19C0BC-54DF-4FBA-A8DB-1EA094FD79A6}" dt="2023-03-24T17:10:01.820" v="513" actId="14100"/>
          <ac:spMkLst>
            <pc:docMk/>
            <pc:sldMk cId="3297600381" sldId="553"/>
            <ac:spMk id="6" creationId="{8C970FDA-3F2D-C754-3B09-55AE474CA220}"/>
          </ac:spMkLst>
        </pc:spChg>
        <pc:spChg chg="add del">
          <ac:chgData name="Fernando Hutasoit" userId="875d17ea-8187-4809-a09a-8292e6b6849e" providerId="ADAL" clId="{CA19C0BC-54DF-4FBA-A8DB-1EA094FD79A6}" dt="2023-03-24T17:12:38.653" v="550" actId="22"/>
          <ac:spMkLst>
            <pc:docMk/>
            <pc:sldMk cId="3297600381" sldId="553"/>
            <ac:spMk id="25" creationId="{E58B25CF-37F3-9DD8-7050-5285D9F812DA}"/>
          </ac:spMkLst>
        </pc:spChg>
        <pc:graphicFrameChg chg="del">
          <ac:chgData name="Fernando Hutasoit" userId="875d17ea-8187-4809-a09a-8292e6b6849e" providerId="ADAL" clId="{CA19C0BC-54DF-4FBA-A8DB-1EA094FD79A6}" dt="2023-03-24T16:52:57.680" v="275" actId="478"/>
          <ac:graphicFrameMkLst>
            <pc:docMk/>
            <pc:sldMk cId="3297600381" sldId="553"/>
            <ac:graphicFrameMk id="4" creationId="{FAD48A85-3FA4-2C64-9AAE-59A5C5D38437}"/>
          </ac:graphicFrameMkLst>
        </pc:graphicFrameChg>
        <pc:graphicFrameChg chg="add del mod modGraphic">
          <ac:chgData name="Fernando Hutasoit" userId="875d17ea-8187-4809-a09a-8292e6b6849e" providerId="ADAL" clId="{CA19C0BC-54DF-4FBA-A8DB-1EA094FD79A6}" dt="2023-03-24T17:04:06.004" v="438" actId="478"/>
          <ac:graphicFrameMkLst>
            <pc:docMk/>
            <pc:sldMk cId="3297600381" sldId="553"/>
            <ac:graphicFrameMk id="10" creationId="{437E4A83-4983-F5A9-0E47-BB952A524F9F}"/>
          </ac:graphicFrameMkLst>
        </pc:graphicFrameChg>
        <pc:graphicFrameChg chg="add del mod modGraphic">
          <ac:chgData name="Fernando Hutasoit" userId="875d17ea-8187-4809-a09a-8292e6b6849e" providerId="ADAL" clId="{CA19C0BC-54DF-4FBA-A8DB-1EA094FD79A6}" dt="2023-03-24T17:04:58.198" v="442" actId="478"/>
          <ac:graphicFrameMkLst>
            <pc:docMk/>
            <pc:sldMk cId="3297600381" sldId="553"/>
            <ac:graphicFrameMk id="11" creationId="{61797264-BD05-0C60-2E37-C647E4CCD168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7:05:30.503" v="450"/>
          <ac:graphicFrameMkLst>
            <pc:docMk/>
            <pc:sldMk cId="3297600381" sldId="553"/>
            <ac:graphicFrameMk id="14" creationId="{94DE18C5-72D0-D3E6-A6A7-C0DC5FA0919B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7:12:15.884" v="540"/>
          <ac:graphicFrameMkLst>
            <pc:docMk/>
            <pc:sldMk cId="3297600381" sldId="553"/>
            <ac:graphicFrameMk id="21" creationId="{6DEEADD4-3B46-4019-45C4-CA52CF12D47C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7:12:29.824" v="543" actId="478"/>
          <ac:graphicFrameMkLst>
            <pc:docMk/>
            <pc:sldMk cId="3297600381" sldId="553"/>
            <ac:graphicFrameMk id="22" creationId="{F5524F7B-D3AE-9D1A-89C0-34603FE8BD3E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7:12:37.259" v="547"/>
          <ac:graphicFrameMkLst>
            <pc:docMk/>
            <pc:sldMk cId="3297600381" sldId="553"/>
            <ac:graphicFrameMk id="23" creationId="{1201BEF8-004D-B798-5F91-3F178A945035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7:12:43.243" v="554"/>
          <ac:graphicFrameMkLst>
            <pc:docMk/>
            <pc:sldMk cId="3297600381" sldId="553"/>
            <ac:graphicFrameMk id="26" creationId="{4A9EA4DD-2A5D-DA13-D20E-5158E4A973F5}"/>
          </ac:graphicFrameMkLst>
        </pc:graphicFrameChg>
        <pc:graphicFrameChg chg="add mod modGraphic">
          <ac:chgData name="Fernando Hutasoit" userId="875d17ea-8187-4809-a09a-8292e6b6849e" providerId="ADAL" clId="{CA19C0BC-54DF-4FBA-A8DB-1EA094FD79A6}" dt="2023-03-25T03:27:34.353" v="5061" actId="1037"/>
          <ac:graphicFrameMkLst>
            <pc:docMk/>
            <pc:sldMk cId="3297600381" sldId="553"/>
            <ac:graphicFrameMk id="27" creationId="{73650273-BDD2-D296-7C1F-3C2802FAA5D8}"/>
          </ac:graphicFrameMkLst>
        </pc:graphicFrameChg>
        <pc:picChg chg="add mod">
          <ac:chgData name="Fernando Hutasoit" userId="875d17ea-8187-4809-a09a-8292e6b6849e" providerId="ADAL" clId="{CA19C0BC-54DF-4FBA-A8DB-1EA094FD79A6}" dt="2023-03-25T03:27:56.263" v="5074" actId="1037"/>
          <ac:picMkLst>
            <pc:docMk/>
            <pc:sldMk cId="3297600381" sldId="553"/>
            <ac:picMk id="5" creationId="{BA90D0A0-B7D1-B15B-13FC-8A147AEB79DC}"/>
          </ac:picMkLst>
        </pc:picChg>
        <pc:picChg chg="add del mod">
          <ac:chgData name="Fernando Hutasoit" userId="875d17ea-8187-4809-a09a-8292e6b6849e" providerId="ADAL" clId="{CA19C0BC-54DF-4FBA-A8DB-1EA094FD79A6}" dt="2023-03-24T17:08:57.137" v="487" actId="478"/>
          <ac:picMkLst>
            <pc:docMk/>
            <pc:sldMk cId="3297600381" sldId="553"/>
            <ac:picMk id="7" creationId="{03EAF1DF-3E17-F632-499D-5467F381E183}"/>
          </ac:picMkLst>
        </pc:picChg>
        <pc:picChg chg="add del mod">
          <ac:chgData name="Fernando Hutasoit" userId="875d17ea-8187-4809-a09a-8292e6b6849e" providerId="ADAL" clId="{CA19C0BC-54DF-4FBA-A8DB-1EA094FD79A6}" dt="2023-03-24T17:08:55.095" v="486" actId="478"/>
          <ac:picMkLst>
            <pc:docMk/>
            <pc:sldMk cId="3297600381" sldId="553"/>
            <ac:picMk id="9" creationId="{EF7899D8-53A0-903F-EE8A-CCD6B16D5772}"/>
          </ac:picMkLst>
        </pc:picChg>
        <pc:picChg chg="add del mod">
          <ac:chgData name="Fernando Hutasoit" userId="875d17ea-8187-4809-a09a-8292e6b6849e" providerId="ADAL" clId="{CA19C0BC-54DF-4FBA-A8DB-1EA094FD79A6}" dt="2023-03-24T17:05:22.659" v="446" actId="478"/>
          <ac:picMkLst>
            <pc:docMk/>
            <pc:sldMk cId="3297600381" sldId="553"/>
            <ac:picMk id="13" creationId="{FBACEA02-CA8A-44F7-5581-9CADEF0D5A0F}"/>
          </ac:picMkLst>
        </pc:picChg>
        <pc:picChg chg="add del mod">
          <ac:chgData name="Fernando Hutasoit" userId="875d17ea-8187-4809-a09a-8292e6b6849e" providerId="ADAL" clId="{CA19C0BC-54DF-4FBA-A8DB-1EA094FD79A6}" dt="2023-03-24T17:11:29.418" v="521" actId="478"/>
          <ac:picMkLst>
            <pc:docMk/>
            <pc:sldMk cId="3297600381" sldId="553"/>
            <ac:picMk id="15" creationId="{F20C3548-277D-F89D-9BFF-13212087E42E}"/>
          </ac:picMkLst>
        </pc:picChg>
        <pc:picChg chg="add mod">
          <ac:chgData name="Fernando Hutasoit" userId="875d17ea-8187-4809-a09a-8292e6b6849e" providerId="ADAL" clId="{CA19C0BC-54DF-4FBA-A8DB-1EA094FD79A6}" dt="2023-03-24T17:11:11.435" v="515" actId="1076"/>
          <ac:picMkLst>
            <pc:docMk/>
            <pc:sldMk cId="3297600381" sldId="553"/>
            <ac:picMk id="17" creationId="{A9753099-1F34-F72C-F82C-4A4CB9EC1DD0}"/>
          </ac:picMkLst>
        </pc:picChg>
        <pc:picChg chg="add mod">
          <ac:chgData name="Fernando Hutasoit" userId="875d17ea-8187-4809-a09a-8292e6b6849e" providerId="ADAL" clId="{CA19C0BC-54DF-4FBA-A8DB-1EA094FD79A6}" dt="2023-03-24T17:11:24.086" v="518" actId="14100"/>
          <ac:picMkLst>
            <pc:docMk/>
            <pc:sldMk cId="3297600381" sldId="553"/>
            <ac:picMk id="19" creationId="{5C437D41-58C8-03B2-0C8F-7AF5C3BDFC22}"/>
          </ac:picMkLst>
        </pc:picChg>
        <pc:picChg chg="del mod">
          <ac:chgData name="Fernando Hutasoit" userId="875d17ea-8187-4809-a09a-8292e6b6849e" providerId="ADAL" clId="{CA19C0BC-54DF-4FBA-A8DB-1EA094FD79A6}" dt="2023-03-24T17:12:09.394" v="536" actId="478"/>
          <ac:picMkLst>
            <pc:docMk/>
            <pc:sldMk cId="3297600381" sldId="553"/>
            <ac:picMk id="20" creationId="{D091DA41-3AF9-059E-C579-504686B7523B}"/>
          </ac:picMkLst>
        </pc:picChg>
      </pc:sldChg>
      <pc:sldChg chg="addSp delSp modSp new mod modClrScheme chgLayout">
        <pc:chgData name="Fernando Hutasoit" userId="875d17ea-8187-4809-a09a-8292e6b6849e" providerId="ADAL" clId="{CA19C0BC-54DF-4FBA-A8DB-1EA094FD79A6}" dt="2023-03-24T19:22:43.426" v="1713" actId="20577"/>
        <pc:sldMkLst>
          <pc:docMk/>
          <pc:sldMk cId="589345271" sldId="554"/>
        </pc:sldMkLst>
        <pc:spChg chg="mod">
          <ac:chgData name="Fernando Hutasoit" userId="875d17ea-8187-4809-a09a-8292e6b6849e" providerId="ADAL" clId="{CA19C0BC-54DF-4FBA-A8DB-1EA094FD79A6}" dt="2023-03-24T19:22:16.085" v="1702" actId="27636"/>
          <ac:spMkLst>
            <pc:docMk/>
            <pc:sldMk cId="589345271" sldId="554"/>
            <ac:spMk id="2" creationId="{4CA75326-11B3-06EE-B28A-E424DDDDE1D2}"/>
          </ac:spMkLst>
        </pc:spChg>
        <pc:spChg chg="del">
          <ac:chgData name="Fernando Hutasoit" userId="875d17ea-8187-4809-a09a-8292e6b6849e" providerId="ADAL" clId="{CA19C0BC-54DF-4FBA-A8DB-1EA094FD79A6}" dt="2023-03-24T19:07:08.269" v="1327" actId="26606"/>
          <ac:spMkLst>
            <pc:docMk/>
            <pc:sldMk cId="589345271" sldId="554"/>
            <ac:spMk id="3" creationId="{9E477256-A6AD-4344-9750-6849AADBF20C}"/>
          </ac:spMkLst>
        </pc:spChg>
        <pc:spChg chg="add mod">
          <ac:chgData name="Fernando Hutasoit" userId="875d17ea-8187-4809-a09a-8292e6b6849e" providerId="ADAL" clId="{CA19C0BC-54DF-4FBA-A8DB-1EA094FD79A6}" dt="2023-03-24T19:22:43.426" v="1713" actId="20577"/>
          <ac:spMkLst>
            <pc:docMk/>
            <pc:sldMk cId="589345271" sldId="554"/>
            <ac:spMk id="13" creationId="{2359144B-6C88-AC44-949F-AC0D0F882D38}"/>
          </ac:spMkLst>
        </pc:spChg>
        <pc:spChg chg="add mod">
          <ac:chgData name="Fernando Hutasoit" userId="875d17ea-8187-4809-a09a-8292e6b6849e" providerId="ADAL" clId="{CA19C0BC-54DF-4FBA-A8DB-1EA094FD79A6}" dt="2023-03-24T19:22:07.456" v="1700" actId="26606"/>
          <ac:spMkLst>
            <pc:docMk/>
            <pc:sldMk cId="589345271" sldId="554"/>
            <ac:spMk id="15" creationId="{88345EBB-70D3-F9F4-00A8-E01E875A7FA1}"/>
          </ac:spMkLst>
        </pc:spChg>
        <pc:spChg chg="add mod">
          <ac:chgData name="Fernando Hutasoit" userId="875d17ea-8187-4809-a09a-8292e6b6849e" providerId="ADAL" clId="{CA19C0BC-54DF-4FBA-A8DB-1EA094FD79A6}" dt="2023-03-24T19:22:07.456" v="1700" actId="26606"/>
          <ac:spMkLst>
            <pc:docMk/>
            <pc:sldMk cId="589345271" sldId="554"/>
            <ac:spMk id="17" creationId="{0254EABF-9507-E3C8-EC51-22F20F4AA8A8}"/>
          </ac:spMkLst>
        </pc:spChg>
        <pc:graphicFrameChg chg="add del mod">
          <ac:chgData name="Fernando Hutasoit" userId="875d17ea-8187-4809-a09a-8292e6b6849e" providerId="ADAL" clId="{CA19C0BC-54DF-4FBA-A8DB-1EA094FD79A6}" dt="2023-03-24T17:13:43.644" v="595"/>
          <ac:graphicFrameMkLst>
            <pc:docMk/>
            <pc:sldMk cId="589345271" sldId="554"/>
            <ac:graphicFrameMk id="4" creationId="{44DB3EB0-60C8-5C46-3F37-A379155B56EB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9:06:35.600" v="1319"/>
          <ac:graphicFrameMkLst>
            <pc:docMk/>
            <pc:sldMk cId="589345271" sldId="554"/>
            <ac:graphicFrameMk id="5" creationId="{DDDF6399-81F9-2C05-6003-BB935E6329D5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9:06:42.990" v="1323"/>
          <ac:graphicFrameMkLst>
            <pc:docMk/>
            <pc:sldMk cId="589345271" sldId="554"/>
            <ac:graphicFrameMk id="6" creationId="{29306F60-4A18-C0C1-9EEC-9E9BD14002F1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9:06:45.437" v="1325" actId="478"/>
          <ac:graphicFrameMkLst>
            <pc:docMk/>
            <pc:sldMk cId="589345271" sldId="554"/>
            <ac:graphicFrameMk id="7" creationId="{5B247FD1-64B2-DF27-5327-0D3AA5AE8607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9:21:31.847" v="1698" actId="478"/>
          <ac:graphicFrameMkLst>
            <pc:docMk/>
            <pc:sldMk cId="589345271" sldId="554"/>
            <ac:graphicFrameMk id="8" creationId="{45BCE57A-C209-F812-E190-633EFB565BE4}"/>
          </ac:graphicFrameMkLst>
        </pc:graphicFrameChg>
        <pc:graphicFrameChg chg="add mod">
          <ac:chgData name="Fernando Hutasoit" userId="875d17ea-8187-4809-a09a-8292e6b6849e" providerId="ADAL" clId="{CA19C0BC-54DF-4FBA-A8DB-1EA094FD79A6}" dt="2023-03-24T19:22:07.456" v="1700" actId="26606"/>
          <ac:graphicFrameMkLst>
            <pc:docMk/>
            <pc:sldMk cId="589345271" sldId="554"/>
            <ac:graphicFrameMk id="9" creationId="{27BAC546-8F36-9BB2-1000-5B6118CD3BDF}"/>
          </ac:graphicFrameMkLst>
        </pc:graphicFrameChg>
        <pc:picChg chg="add del mod">
          <ac:chgData name="Fernando Hutasoit" userId="875d17ea-8187-4809-a09a-8292e6b6849e" providerId="ADAL" clId="{CA19C0BC-54DF-4FBA-A8DB-1EA094FD79A6}" dt="2023-03-24T17:15:07.244" v="600" actId="21"/>
          <ac:picMkLst>
            <pc:docMk/>
            <pc:sldMk cId="589345271" sldId="554"/>
            <ac:picMk id="6146" creationId="{7C92751B-6240-2660-2A0A-DA96A04FE561}"/>
          </ac:picMkLst>
        </pc:picChg>
      </pc:sldChg>
      <pc:sldChg chg="addSp delSp modSp add mod">
        <pc:chgData name="Fernando Hutasoit" userId="875d17ea-8187-4809-a09a-8292e6b6849e" providerId="ADAL" clId="{CA19C0BC-54DF-4FBA-A8DB-1EA094FD79A6}" dt="2023-03-25T05:19:09.569" v="6186" actId="113"/>
        <pc:sldMkLst>
          <pc:docMk/>
          <pc:sldMk cId="3126094166" sldId="555"/>
        </pc:sldMkLst>
        <pc:spChg chg="mod">
          <ac:chgData name="Fernando Hutasoit" userId="875d17ea-8187-4809-a09a-8292e6b6849e" providerId="ADAL" clId="{CA19C0BC-54DF-4FBA-A8DB-1EA094FD79A6}" dt="2023-03-24T17:51:25.953" v="1016" actId="1076"/>
          <ac:spMkLst>
            <pc:docMk/>
            <pc:sldMk cId="3126094166" sldId="555"/>
            <ac:spMk id="2" creationId="{F41F0E99-07CC-9576-AFD7-C52151AD0EA3}"/>
          </ac:spMkLst>
        </pc:spChg>
        <pc:spChg chg="mod">
          <ac:chgData name="Fernando Hutasoit" userId="875d17ea-8187-4809-a09a-8292e6b6849e" providerId="ADAL" clId="{CA19C0BC-54DF-4FBA-A8DB-1EA094FD79A6}" dt="2023-03-25T05:19:09.569" v="6186" actId="113"/>
          <ac:spMkLst>
            <pc:docMk/>
            <pc:sldMk cId="3126094166" sldId="555"/>
            <ac:spMk id="3" creationId="{5A82A8B0-333F-633E-3FA7-D38DBFB10971}"/>
          </ac:spMkLst>
        </pc:spChg>
        <pc:spChg chg="add del">
          <ac:chgData name="Fernando Hutasoit" userId="875d17ea-8187-4809-a09a-8292e6b6849e" providerId="ADAL" clId="{CA19C0BC-54DF-4FBA-A8DB-1EA094FD79A6}" dt="2023-03-24T17:48:59.174" v="915"/>
          <ac:spMkLst>
            <pc:docMk/>
            <pc:sldMk cId="3126094166" sldId="555"/>
            <ac:spMk id="5" creationId="{1AC90829-CEE6-52F4-176F-59F622CCE0C9}"/>
          </ac:spMkLst>
        </pc:spChg>
        <pc:spChg chg="del mod">
          <ac:chgData name="Fernando Hutasoit" userId="875d17ea-8187-4809-a09a-8292e6b6849e" providerId="ADAL" clId="{CA19C0BC-54DF-4FBA-A8DB-1EA094FD79A6}" dt="2023-03-24T17:15:12.187" v="602" actId="478"/>
          <ac:spMkLst>
            <pc:docMk/>
            <pc:sldMk cId="3126094166" sldId="555"/>
            <ac:spMk id="6" creationId="{8C970FDA-3F2D-C754-3B09-55AE474CA220}"/>
          </ac:spMkLst>
        </pc:spChg>
        <pc:spChg chg="add del">
          <ac:chgData name="Fernando Hutasoit" userId="875d17ea-8187-4809-a09a-8292e6b6849e" providerId="ADAL" clId="{CA19C0BC-54DF-4FBA-A8DB-1EA094FD79A6}" dt="2023-03-24T17:49:02.319" v="917"/>
          <ac:spMkLst>
            <pc:docMk/>
            <pc:sldMk cId="3126094166" sldId="555"/>
            <ac:spMk id="7" creationId="{3BF96F6D-1143-E095-BC61-5017116E3BF8}"/>
          </ac:spMkLst>
        </pc:spChg>
        <pc:spChg chg="add del">
          <ac:chgData name="Fernando Hutasoit" userId="875d17ea-8187-4809-a09a-8292e6b6849e" providerId="ADAL" clId="{CA19C0BC-54DF-4FBA-A8DB-1EA094FD79A6}" dt="2023-03-24T17:49:16.692" v="920"/>
          <ac:spMkLst>
            <pc:docMk/>
            <pc:sldMk cId="3126094166" sldId="555"/>
            <ac:spMk id="8" creationId="{A15AD62D-6446-3640-9D3F-94F0C68700B5}"/>
          </ac:spMkLst>
        </pc:spChg>
        <pc:graphicFrameChg chg="del">
          <ac:chgData name="Fernando Hutasoit" userId="875d17ea-8187-4809-a09a-8292e6b6849e" providerId="ADAL" clId="{CA19C0BC-54DF-4FBA-A8DB-1EA094FD79A6}" dt="2023-03-24T17:15:13.892" v="603" actId="478"/>
          <ac:graphicFrameMkLst>
            <pc:docMk/>
            <pc:sldMk cId="3126094166" sldId="555"/>
            <ac:graphicFrameMk id="27" creationId="{73650273-BDD2-D296-7C1F-3C2802FAA5D8}"/>
          </ac:graphicFrameMkLst>
        </pc:graphicFrameChg>
        <pc:picChg chg="add del mod">
          <ac:chgData name="Fernando Hutasoit" userId="875d17ea-8187-4809-a09a-8292e6b6849e" providerId="ADAL" clId="{CA19C0BC-54DF-4FBA-A8DB-1EA094FD79A6}" dt="2023-03-24T18:34:06.166" v="1248" actId="478"/>
          <ac:picMkLst>
            <pc:docMk/>
            <pc:sldMk cId="3126094166" sldId="555"/>
            <ac:picMk id="4" creationId="{0FB49C27-882D-4C50-5DE0-D7ADF82325F1}"/>
          </ac:picMkLst>
        </pc:picChg>
        <pc:picChg chg="del">
          <ac:chgData name="Fernando Hutasoit" userId="875d17ea-8187-4809-a09a-8292e6b6849e" providerId="ADAL" clId="{CA19C0BC-54DF-4FBA-A8DB-1EA094FD79A6}" dt="2023-03-24T17:15:17.516" v="605" actId="478"/>
          <ac:picMkLst>
            <pc:docMk/>
            <pc:sldMk cId="3126094166" sldId="555"/>
            <ac:picMk id="17" creationId="{A9753099-1F34-F72C-F82C-4A4CB9EC1DD0}"/>
          </ac:picMkLst>
        </pc:picChg>
        <pc:picChg chg="del">
          <ac:chgData name="Fernando Hutasoit" userId="875d17ea-8187-4809-a09a-8292e6b6849e" providerId="ADAL" clId="{CA19C0BC-54DF-4FBA-A8DB-1EA094FD79A6}" dt="2023-03-24T17:15:15.895" v="604" actId="478"/>
          <ac:picMkLst>
            <pc:docMk/>
            <pc:sldMk cId="3126094166" sldId="555"/>
            <ac:picMk id="19" creationId="{5C437D41-58C8-03B2-0C8F-7AF5C3BDFC22}"/>
          </ac:picMkLst>
        </pc:picChg>
      </pc:sldChg>
      <pc:sldChg chg="addSp delSp modSp add mod">
        <pc:chgData name="Fernando Hutasoit" userId="875d17ea-8187-4809-a09a-8292e6b6849e" providerId="ADAL" clId="{CA19C0BC-54DF-4FBA-A8DB-1EA094FD79A6}" dt="2023-03-25T02:46:17.790" v="5012" actId="1036"/>
        <pc:sldMkLst>
          <pc:docMk/>
          <pc:sldMk cId="1872419996" sldId="556"/>
        </pc:sldMkLst>
        <pc:spChg chg="mod">
          <ac:chgData name="Fernando Hutasoit" userId="875d17ea-8187-4809-a09a-8292e6b6849e" providerId="ADAL" clId="{CA19C0BC-54DF-4FBA-A8DB-1EA094FD79A6}" dt="2023-03-25T02:46:10.349" v="4975" actId="1036"/>
          <ac:spMkLst>
            <pc:docMk/>
            <pc:sldMk cId="1872419996" sldId="556"/>
            <ac:spMk id="3" creationId="{5A82A8B0-333F-633E-3FA7-D38DBFB10971}"/>
          </ac:spMkLst>
        </pc:spChg>
        <pc:spChg chg="add del mod">
          <ac:chgData name="Fernando Hutasoit" userId="875d17ea-8187-4809-a09a-8292e6b6849e" providerId="ADAL" clId="{CA19C0BC-54DF-4FBA-A8DB-1EA094FD79A6}" dt="2023-03-24T17:56:18.643" v="1098" actId="478"/>
          <ac:spMkLst>
            <pc:docMk/>
            <pc:sldMk cId="1872419996" sldId="556"/>
            <ac:spMk id="5" creationId="{1C3138CB-6E82-9683-43A5-55646456F224}"/>
          </ac:spMkLst>
        </pc:spChg>
        <pc:spChg chg="add del mod ord">
          <ac:chgData name="Fernando Hutasoit" userId="875d17ea-8187-4809-a09a-8292e6b6849e" providerId="ADAL" clId="{CA19C0BC-54DF-4FBA-A8DB-1EA094FD79A6}" dt="2023-03-24T17:59:39.192" v="1163" actId="478"/>
          <ac:spMkLst>
            <pc:docMk/>
            <pc:sldMk cId="1872419996" sldId="556"/>
            <ac:spMk id="6" creationId="{1DC0DB88-FDCB-1AB8-2EF3-6187D5C2355A}"/>
          </ac:spMkLst>
        </pc:spChg>
        <pc:spChg chg="add del mod">
          <ac:chgData name="Fernando Hutasoit" userId="875d17ea-8187-4809-a09a-8292e6b6849e" providerId="ADAL" clId="{CA19C0BC-54DF-4FBA-A8DB-1EA094FD79A6}" dt="2023-03-25T02:45:37.542" v="4899" actId="478"/>
          <ac:spMkLst>
            <pc:docMk/>
            <pc:sldMk cId="1872419996" sldId="556"/>
            <ac:spMk id="8" creationId="{95BC0AD1-6D35-B7B4-7234-0E1C2E52A765}"/>
          </ac:spMkLst>
        </pc:spChg>
        <pc:picChg chg="mod">
          <ac:chgData name="Fernando Hutasoit" userId="875d17ea-8187-4809-a09a-8292e6b6849e" providerId="ADAL" clId="{CA19C0BC-54DF-4FBA-A8DB-1EA094FD79A6}" dt="2023-03-25T02:46:10.349" v="4975" actId="1036"/>
          <ac:picMkLst>
            <pc:docMk/>
            <pc:sldMk cId="1872419996" sldId="556"/>
            <ac:picMk id="4" creationId="{0FB49C27-882D-4C50-5DE0-D7ADF82325F1}"/>
          </ac:picMkLst>
        </pc:picChg>
        <pc:picChg chg="add del mod">
          <ac:chgData name="Fernando Hutasoit" userId="875d17ea-8187-4809-a09a-8292e6b6849e" providerId="ADAL" clId="{CA19C0BC-54DF-4FBA-A8DB-1EA094FD79A6}" dt="2023-03-25T02:45:38.295" v="4902" actId="478"/>
          <ac:picMkLst>
            <pc:docMk/>
            <pc:sldMk cId="1872419996" sldId="556"/>
            <ac:picMk id="6" creationId="{B63372B8-B4FE-9105-E723-2E90DFB37F67}"/>
          </ac:picMkLst>
        </pc:picChg>
        <pc:picChg chg="add del mod">
          <ac:chgData name="Fernando Hutasoit" userId="875d17ea-8187-4809-a09a-8292e6b6849e" providerId="ADAL" clId="{CA19C0BC-54DF-4FBA-A8DB-1EA094FD79A6}" dt="2023-03-25T02:46:17.790" v="5012" actId="1036"/>
          <ac:picMkLst>
            <pc:docMk/>
            <pc:sldMk cId="1872419996" sldId="556"/>
            <ac:picMk id="9" creationId="{5510F4B7-6E8E-EC24-1EE2-945020A0811A}"/>
          </ac:picMkLst>
        </pc:picChg>
        <pc:picChg chg="add del mod">
          <ac:chgData name="Fernando Hutasoit" userId="875d17ea-8187-4809-a09a-8292e6b6849e" providerId="ADAL" clId="{CA19C0BC-54DF-4FBA-A8DB-1EA094FD79A6}" dt="2023-03-25T02:45:37.057" v="4898" actId="478"/>
          <ac:picMkLst>
            <pc:docMk/>
            <pc:sldMk cId="1872419996" sldId="556"/>
            <ac:picMk id="10" creationId="{6E9FD981-BDF6-C537-AF08-127E97CAF6E0}"/>
          </ac:picMkLst>
        </pc:picChg>
        <pc:picChg chg="add mod">
          <ac:chgData name="Fernando Hutasoit" userId="875d17ea-8187-4809-a09a-8292e6b6849e" providerId="ADAL" clId="{CA19C0BC-54DF-4FBA-A8DB-1EA094FD79A6}" dt="2023-03-25T02:46:10.349" v="4975" actId="1036"/>
          <ac:picMkLst>
            <pc:docMk/>
            <pc:sldMk cId="1872419996" sldId="556"/>
            <ac:picMk id="8194" creationId="{BD005490-3F4B-4E23-D815-AD053AF776E0}"/>
          </ac:picMkLst>
        </pc:picChg>
        <pc:picChg chg="add del mod">
          <ac:chgData name="Fernando Hutasoit" userId="875d17ea-8187-4809-a09a-8292e6b6849e" providerId="ADAL" clId="{CA19C0BC-54DF-4FBA-A8DB-1EA094FD79A6}" dt="2023-03-24T17:59:45.314" v="1165" actId="478"/>
          <ac:picMkLst>
            <pc:docMk/>
            <pc:sldMk cId="1872419996" sldId="556"/>
            <ac:picMk id="8196" creationId="{75A1DCF6-E4BC-7046-7C50-9B5706DBC6E5}"/>
          </ac:picMkLst>
        </pc:picChg>
        <pc:picChg chg="add del mod">
          <ac:chgData name="Fernando Hutasoit" userId="875d17ea-8187-4809-a09a-8292e6b6849e" providerId="ADAL" clId="{CA19C0BC-54DF-4FBA-A8DB-1EA094FD79A6}" dt="2023-03-24T18:13:18.089" v="1221" actId="478"/>
          <ac:picMkLst>
            <pc:docMk/>
            <pc:sldMk cId="1872419996" sldId="556"/>
            <ac:picMk id="8198" creationId="{066132F1-906C-AE2F-AC8D-21CCB6B5D1C6}"/>
          </ac:picMkLst>
        </pc:picChg>
        <pc:picChg chg="add del mod">
          <ac:chgData name="Fernando Hutasoit" userId="875d17ea-8187-4809-a09a-8292e6b6849e" providerId="ADAL" clId="{CA19C0BC-54DF-4FBA-A8DB-1EA094FD79A6}" dt="2023-03-24T18:13:16.394" v="1220" actId="478"/>
          <ac:picMkLst>
            <pc:docMk/>
            <pc:sldMk cId="1872419996" sldId="556"/>
            <ac:picMk id="8200" creationId="{3B75705F-CE7C-4BF7-1547-910553910E4E}"/>
          </ac:picMkLst>
        </pc:picChg>
      </pc:sldChg>
      <pc:sldChg chg="addSp delSp modSp add mod">
        <pc:chgData name="Fernando Hutasoit" userId="875d17ea-8187-4809-a09a-8292e6b6849e" providerId="ADAL" clId="{CA19C0BC-54DF-4FBA-A8DB-1EA094FD79A6}" dt="2023-03-24T19:50:19.754" v="1847" actId="1035"/>
        <pc:sldMkLst>
          <pc:docMk/>
          <pc:sldMk cId="93684943" sldId="557"/>
        </pc:sldMkLst>
        <pc:spChg chg="mod">
          <ac:chgData name="Fernando Hutasoit" userId="875d17ea-8187-4809-a09a-8292e6b6849e" providerId="ADAL" clId="{CA19C0BC-54DF-4FBA-A8DB-1EA094FD79A6}" dt="2023-03-24T19:48:32.655" v="1753" actId="20577"/>
          <ac:spMkLst>
            <pc:docMk/>
            <pc:sldMk cId="93684943" sldId="557"/>
            <ac:spMk id="2" creationId="{4CA75326-11B3-06EE-B28A-E424DDDDE1D2}"/>
          </ac:spMkLst>
        </pc:spChg>
        <pc:spChg chg="add del mod">
          <ac:chgData name="Fernando Hutasoit" userId="875d17ea-8187-4809-a09a-8292e6b6849e" providerId="ADAL" clId="{CA19C0BC-54DF-4FBA-A8DB-1EA094FD79A6}" dt="2023-03-24T19:46:24.367" v="1733"/>
          <ac:spMkLst>
            <pc:docMk/>
            <pc:sldMk cId="93684943" sldId="557"/>
            <ac:spMk id="6" creationId="{FC502D32-2D28-0EAF-193E-77F2B80F44A7}"/>
          </ac:spMkLst>
        </pc:spChg>
        <pc:spChg chg="del mod">
          <ac:chgData name="Fernando Hutasoit" userId="875d17ea-8187-4809-a09a-8292e6b6849e" providerId="ADAL" clId="{CA19C0BC-54DF-4FBA-A8DB-1EA094FD79A6}" dt="2023-03-24T19:25:28.809" v="1725" actId="22"/>
          <ac:spMkLst>
            <pc:docMk/>
            <pc:sldMk cId="93684943" sldId="557"/>
            <ac:spMk id="13" creationId="{2359144B-6C88-AC44-949F-AC0D0F882D38}"/>
          </ac:spMkLst>
        </pc:spChg>
        <pc:spChg chg="del mod">
          <ac:chgData name="Fernando Hutasoit" userId="875d17ea-8187-4809-a09a-8292e6b6849e" providerId="ADAL" clId="{CA19C0BC-54DF-4FBA-A8DB-1EA094FD79A6}" dt="2023-03-24T19:28:55.900" v="1731" actId="478"/>
          <ac:spMkLst>
            <pc:docMk/>
            <pc:sldMk cId="93684943" sldId="557"/>
            <ac:spMk id="15" creationId="{88345EBB-70D3-F9F4-00A8-E01E875A7FA1}"/>
          </ac:spMkLst>
        </pc:spChg>
        <pc:spChg chg="add mod">
          <ac:chgData name="Fernando Hutasoit" userId="875d17ea-8187-4809-a09a-8292e6b6849e" providerId="ADAL" clId="{CA19C0BC-54DF-4FBA-A8DB-1EA094FD79A6}" dt="2023-03-24T19:50:10.144" v="1828" actId="1036"/>
          <ac:spMkLst>
            <pc:docMk/>
            <pc:sldMk cId="93684943" sldId="557"/>
            <ac:spMk id="20" creationId="{5CADA913-9E5E-27AA-6AA8-699DBE6821E4}"/>
          </ac:spMkLst>
        </pc:spChg>
        <pc:graphicFrameChg chg="del">
          <ac:chgData name="Fernando Hutasoit" userId="875d17ea-8187-4809-a09a-8292e6b6849e" providerId="ADAL" clId="{CA19C0BC-54DF-4FBA-A8DB-1EA094FD79A6}" dt="2023-03-24T19:46:21.786" v="1732" actId="478"/>
          <ac:graphicFrameMkLst>
            <pc:docMk/>
            <pc:sldMk cId="93684943" sldId="557"/>
            <ac:graphicFrameMk id="9" creationId="{27BAC546-8F36-9BB2-1000-5B6118CD3BDF}"/>
          </ac:graphicFrameMkLst>
        </pc:graphicFrameChg>
        <pc:graphicFrameChg chg="add del mod modGraphic">
          <ac:chgData name="Fernando Hutasoit" userId="875d17ea-8187-4809-a09a-8292e6b6849e" providerId="ADAL" clId="{CA19C0BC-54DF-4FBA-A8DB-1EA094FD79A6}" dt="2023-03-24T19:48:40.570" v="1756" actId="478"/>
          <ac:graphicFrameMkLst>
            <pc:docMk/>
            <pc:sldMk cId="93684943" sldId="557"/>
            <ac:graphicFrameMk id="10" creationId="{9F3ECA43-9923-2485-45E7-2C709C6DB9FC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9:46:39.572" v="1739"/>
          <ac:graphicFrameMkLst>
            <pc:docMk/>
            <pc:sldMk cId="93684943" sldId="557"/>
            <ac:graphicFrameMk id="11" creationId="{4CE19E5B-BB86-B580-FE11-3714829D7173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9:47:10.411" v="1744" actId="478"/>
          <ac:graphicFrameMkLst>
            <pc:docMk/>
            <pc:sldMk cId="93684943" sldId="557"/>
            <ac:graphicFrameMk id="14" creationId="{88A46589-1C68-AE0D-9FAC-6B42636A99A9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19:47:23.742" v="1748"/>
          <ac:graphicFrameMkLst>
            <pc:docMk/>
            <pc:sldMk cId="93684943" sldId="557"/>
            <ac:graphicFrameMk id="16" creationId="{8EF993D7-FC34-EE8A-522D-AAE276310B45}"/>
          </ac:graphicFrameMkLst>
        </pc:graphicFrameChg>
        <pc:picChg chg="add del mod ord">
          <ac:chgData name="Fernando Hutasoit" userId="875d17ea-8187-4809-a09a-8292e6b6849e" providerId="ADAL" clId="{CA19C0BC-54DF-4FBA-A8DB-1EA094FD79A6}" dt="2023-03-24T19:26:10.840" v="1727" actId="478"/>
          <ac:picMkLst>
            <pc:docMk/>
            <pc:sldMk cId="93684943" sldId="557"/>
            <ac:picMk id="4" creationId="{67030AB0-EB1A-244D-BBFD-EFB20082BC3B}"/>
          </ac:picMkLst>
        </pc:picChg>
        <pc:picChg chg="add mod">
          <ac:chgData name="Fernando Hutasoit" userId="875d17ea-8187-4809-a09a-8292e6b6849e" providerId="ADAL" clId="{CA19C0BC-54DF-4FBA-A8DB-1EA094FD79A6}" dt="2023-03-24T19:50:15.101" v="1840" actId="1036"/>
          <ac:picMkLst>
            <pc:docMk/>
            <pc:sldMk cId="93684943" sldId="557"/>
            <ac:picMk id="8" creationId="{9E91E8D5-141E-ED14-4C8F-B02B7164DB09}"/>
          </ac:picMkLst>
        </pc:picChg>
        <pc:picChg chg="add del mod">
          <ac:chgData name="Fernando Hutasoit" userId="875d17ea-8187-4809-a09a-8292e6b6849e" providerId="ADAL" clId="{CA19C0BC-54DF-4FBA-A8DB-1EA094FD79A6}" dt="2023-03-24T19:46:47.665" v="1742" actId="478"/>
          <ac:picMkLst>
            <pc:docMk/>
            <pc:sldMk cId="93684943" sldId="557"/>
            <ac:picMk id="12" creationId="{1615C631-6864-B6AA-6610-8770D8D942F5}"/>
          </ac:picMkLst>
        </pc:picChg>
        <pc:picChg chg="add mod">
          <ac:chgData name="Fernando Hutasoit" userId="875d17ea-8187-4809-a09a-8292e6b6849e" providerId="ADAL" clId="{CA19C0BC-54DF-4FBA-A8DB-1EA094FD79A6}" dt="2023-03-24T19:50:19.754" v="1847" actId="1035"/>
          <ac:picMkLst>
            <pc:docMk/>
            <pc:sldMk cId="93684943" sldId="557"/>
            <ac:picMk id="18" creationId="{AC655A33-8A20-5EBD-833F-43C1FFC2EDF7}"/>
          </ac:picMkLst>
        </pc:picChg>
      </pc:sldChg>
      <pc:sldChg chg="addSp delSp modSp add mod">
        <pc:chgData name="Fernando Hutasoit" userId="875d17ea-8187-4809-a09a-8292e6b6849e" providerId="ADAL" clId="{CA19C0BC-54DF-4FBA-A8DB-1EA094FD79A6}" dt="2023-03-25T03:05:10.999" v="5013" actId="1076"/>
        <pc:sldMkLst>
          <pc:docMk/>
          <pc:sldMk cId="573755296" sldId="558"/>
        </pc:sldMkLst>
        <pc:spChg chg="mod">
          <ac:chgData name="Fernando Hutasoit" userId="875d17ea-8187-4809-a09a-8292e6b6849e" providerId="ADAL" clId="{CA19C0BC-54DF-4FBA-A8DB-1EA094FD79A6}" dt="2023-03-24T20:35:31.134" v="2276" actId="20577"/>
          <ac:spMkLst>
            <pc:docMk/>
            <pc:sldMk cId="573755296" sldId="558"/>
            <ac:spMk id="2" creationId="{4CA75326-11B3-06EE-B28A-E424DDDDE1D2}"/>
          </ac:spMkLst>
        </pc:spChg>
        <pc:spChg chg="add mod">
          <ac:chgData name="Fernando Hutasoit" userId="875d17ea-8187-4809-a09a-8292e6b6849e" providerId="ADAL" clId="{CA19C0BC-54DF-4FBA-A8DB-1EA094FD79A6}" dt="2023-03-25T03:05:10.999" v="5013" actId="1076"/>
          <ac:spMkLst>
            <pc:docMk/>
            <pc:sldMk cId="573755296" sldId="558"/>
            <ac:spMk id="4" creationId="{13696EF1-E022-D07B-EE35-21DD48CE908E}"/>
          </ac:spMkLst>
        </pc:spChg>
        <pc:spChg chg="del">
          <ac:chgData name="Fernando Hutasoit" userId="875d17ea-8187-4809-a09a-8292e6b6849e" providerId="ADAL" clId="{CA19C0BC-54DF-4FBA-A8DB-1EA094FD79A6}" dt="2023-03-24T20:16:50.056" v="1862" actId="478"/>
          <ac:spMkLst>
            <pc:docMk/>
            <pc:sldMk cId="573755296" sldId="558"/>
            <ac:spMk id="20" creationId="{5CADA913-9E5E-27AA-6AA8-699DBE6821E4}"/>
          </ac:spMkLst>
        </pc:spChg>
        <pc:picChg chg="add del mod">
          <ac:chgData name="Fernando Hutasoit" userId="875d17ea-8187-4809-a09a-8292e6b6849e" providerId="ADAL" clId="{CA19C0BC-54DF-4FBA-A8DB-1EA094FD79A6}" dt="2023-03-24T20:38:03.226" v="2305" actId="478"/>
          <ac:picMkLst>
            <pc:docMk/>
            <pc:sldMk cId="573755296" sldId="558"/>
            <ac:picMk id="6" creationId="{58B8F8EE-B921-D2E6-4D0E-727936A564D4}"/>
          </ac:picMkLst>
        </pc:picChg>
        <pc:picChg chg="del mod">
          <ac:chgData name="Fernando Hutasoit" userId="875d17ea-8187-4809-a09a-8292e6b6849e" providerId="ADAL" clId="{CA19C0BC-54DF-4FBA-A8DB-1EA094FD79A6}" dt="2023-03-24T20:16:52.732" v="1864" actId="478"/>
          <ac:picMkLst>
            <pc:docMk/>
            <pc:sldMk cId="573755296" sldId="558"/>
            <ac:picMk id="8" creationId="{9E91E8D5-141E-ED14-4C8F-B02B7164DB09}"/>
          </ac:picMkLst>
        </pc:picChg>
        <pc:picChg chg="add del mod">
          <ac:chgData name="Fernando Hutasoit" userId="875d17ea-8187-4809-a09a-8292e6b6849e" providerId="ADAL" clId="{CA19C0BC-54DF-4FBA-A8DB-1EA094FD79A6}" dt="2023-03-24T20:38:01.654" v="2304" actId="478"/>
          <ac:picMkLst>
            <pc:docMk/>
            <pc:sldMk cId="573755296" sldId="558"/>
            <ac:picMk id="9" creationId="{2D740C9E-048C-9BBE-B9C5-93D9E6BA9A06}"/>
          </ac:picMkLst>
        </pc:picChg>
        <pc:picChg chg="add mod">
          <ac:chgData name="Fernando Hutasoit" userId="875d17ea-8187-4809-a09a-8292e6b6849e" providerId="ADAL" clId="{CA19C0BC-54DF-4FBA-A8DB-1EA094FD79A6}" dt="2023-03-24T20:46:12.446" v="2773" actId="1076"/>
          <ac:picMkLst>
            <pc:docMk/>
            <pc:sldMk cId="573755296" sldId="558"/>
            <ac:picMk id="11" creationId="{8817A167-43B5-5E3F-DD3D-E8A525C8B10E}"/>
          </ac:picMkLst>
        </pc:picChg>
        <pc:picChg chg="del mod">
          <ac:chgData name="Fernando Hutasoit" userId="875d17ea-8187-4809-a09a-8292e6b6849e" providerId="ADAL" clId="{CA19C0BC-54DF-4FBA-A8DB-1EA094FD79A6}" dt="2023-03-24T20:16:54.494" v="1866" actId="478"/>
          <ac:picMkLst>
            <pc:docMk/>
            <pc:sldMk cId="573755296" sldId="558"/>
            <ac:picMk id="18" creationId="{AC655A33-8A20-5EBD-833F-43C1FFC2EDF7}"/>
          </ac:picMkLst>
        </pc:picChg>
      </pc:sldChg>
      <pc:sldChg chg="modSp add mod">
        <pc:chgData name="Fernando Hutasoit" userId="875d17ea-8187-4809-a09a-8292e6b6849e" providerId="ADAL" clId="{CA19C0BC-54DF-4FBA-A8DB-1EA094FD79A6}" dt="2023-03-24T20:41:44.851" v="2487" actId="1036"/>
        <pc:sldMkLst>
          <pc:docMk/>
          <pc:sldMk cId="1104819809" sldId="559"/>
        </pc:sldMkLst>
        <pc:spChg chg="mod">
          <ac:chgData name="Fernando Hutasoit" userId="875d17ea-8187-4809-a09a-8292e6b6849e" providerId="ADAL" clId="{CA19C0BC-54DF-4FBA-A8DB-1EA094FD79A6}" dt="2023-03-24T20:41:27.764" v="2479" actId="20577"/>
          <ac:spMkLst>
            <pc:docMk/>
            <pc:sldMk cId="1104819809" sldId="559"/>
            <ac:spMk id="4" creationId="{13696EF1-E022-D07B-EE35-21DD48CE908E}"/>
          </ac:spMkLst>
        </pc:spChg>
        <pc:picChg chg="mod">
          <ac:chgData name="Fernando Hutasoit" userId="875d17ea-8187-4809-a09a-8292e6b6849e" providerId="ADAL" clId="{CA19C0BC-54DF-4FBA-A8DB-1EA094FD79A6}" dt="2023-03-24T20:41:36.065" v="2481" actId="14100"/>
          <ac:picMkLst>
            <pc:docMk/>
            <pc:sldMk cId="1104819809" sldId="559"/>
            <ac:picMk id="6" creationId="{58B8F8EE-B921-D2E6-4D0E-727936A564D4}"/>
          </ac:picMkLst>
        </pc:picChg>
        <pc:picChg chg="mod">
          <ac:chgData name="Fernando Hutasoit" userId="875d17ea-8187-4809-a09a-8292e6b6849e" providerId="ADAL" clId="{CA19C0BC-54DF-4FBA-A8DB-1EA094FD79A6}" dt="2023-03-24T20:41:44.851" v="2487" actId="1036"/>
          <ac:picMkLst>
            <pc:docMk/>
            <pc:sldMk cId="1104819809" sldId="559"/>
            <ac:picMk id="9" creationId="{2D740C9E-048C-9BBE-B9C5-93D9E6BA9A06}"/>
          </ac:picMkLst>
        </pc:picChg>
      </pc:sldChg>
      <pc:sldChg chg="addSp delSp modSp add mod">
        <pc:chgData name="Fernando Hutasoit" userId="875d17ea-8187-4809-a09a-8292e6b6849e" providerId="ADAL" clId="{CA19C0BC-54DF-4FBA-A8DB-1EA094FD79A6}" dt="2023-03-24T20:54:09.486" v="3267" actId="1036"/>
        <pc:sldMkLst>
          <pc:docMk/>
          <pc:sldMk cId="2872055206" sldId="560"/>
        </pc:sldMkLst>
        <pc:spChg chg="mod">
          <ac:chgData name="Fernando Hutasoit" userId="875d17ea-8187-4809-a09a-8292e6b6849e" providerId="ADAL" clId="{CA19C0BC-54DF-4FBA-A8DB-1EA094FD79A6}" dt="2023-03-24T20:48:12.975" v="2801" actId="20577"/>
          <ac:spMkLst>
            <pc:docMk/>
            <pc:sldMk cId="2872055206" sldId="560"/>
            <ac:spMk id="2" creationId="{4CA75326-11B3-06EE-B28A-E424DDDDE1D2}"/>
          </ac:spMkLst>
        </pc:spChg>
        <pc:spChg chg="mod">
          <ac:chgData name="Fernando Hutasoit" userId="875d17ea-8187-4809-a09a-8292e6b6849e" providerId="ADAL" clId="{CA19C0BC-54DF-4FBA-A8DB-1EA094FD79A6}" dt="2023-03-24T20:53:59.819" v="3248" actId="20577"/>
          <ac:spMkLst>
            <pc:docMk/>
            <pc:sldMk cId="2872055206" sldId="560"/>
            <ac:spMk id="4" creationId="{13696EF1-E022-D07B-EE35-21DD48CE908E}"/>
          </ac:spMkLst>
        </pc:spChg>
        <pc:spChg chg="add mod">
          <ac:chgData name="Fernando Hutasoit" userId="875d17ea-8187-4809-a09a-8292e6b6849e" providerId="ADAL" clId="{CA19C0BC-54DF-4FBA-A8DB-1EA094FD79A6}" dt="2023-03-24T20:54:09.486" v="3267" actId="1036"/>
          <ac:spMkLst>
            <pc:docMk/>
            <pc:sldMk cId="2872055206" sldId="560"/>
            <ac:spMk id="10" creationId="{D4769C77-A73A-3377-F2C3-88E7D8A09693}"/>
          </ac:spMkLst>
        </pc:spChg>
        <pc:spChg chg="add mod">
          <ac:chgData name="Fernando Hutasoit" userId="875d17ea-8187-4809-a09a-8292e6b6849e" providerId="ADAL" clId="{CA19C0BC-54DF-4FBA-A8DB-1EA094FD79A6}" dt="2023-03-24T20:54:09.486" v="3267" actId="1036"/>
          <ac:spMkLst>
            <pc:docMk/>
            <pc:sldMk cId="2872055206" sldId="560"/>
            <ac:spMk id="11" creationId="{30EA6B28-DED5-B390-436B-DF0389320FE5}"/>
          </ac:spMkLst>
        </pc:spChg>
        <pc:picChg chg="add mod">
          <ac:chgData name="Fernando Hutasoit" userId="875d17ea-8187-4809-a09a-8292e6b6849e" providerId="ADAL" clId="{CA19C0BC-54DF-4FBA-A8DB-1EA094FD79A6}" dt="2023-03-24T20:54:09.486" v="3267" actId="1036"/>
          <ac:picMkLst>
            <pc:docMk/>
            <pc:sldMk cId="2872055206" sldId="560"/>
            <ac:picMk id="5" creationId="{F765CFC0-E6A3-1791-4FBF-DC269EA7258E}"/>
          </ac:picMkLst>
        </pc:picChg>
        <pc:picChg chg="del mod">
          <ac:chgData name="Fernando Hutasoit" userId="875d17ea-8187-4809-a09a-8292e6b6849e" providerId="ADAL" clId="{CA19C0BC-54DF-4FBA-A8DB-1EA094FD79A6}" dt="2023-03-24T20:48:52.561" v="2803" actId="478"/>
          <ac:picMkLst>
            <pc:docMk/>
            <pc:sldMk cId="2872055206" sldId="560"/>
            <ac:picMk id="6" creationId="{58B8F8EE-B921-D2E6-4D0E-727936A564D4}"/>
          </ac:picMkLst>
        </pc:picChg>
        <pc:picChg chg="add mod">
          <ac:chgData name="Fernando Hutasoit" userId="875d17ea-8187-4809-a09a-8292e6b6849e" providerId="ADAL" clId="{CA19C0BC-54DF-4FBA-A8DB-1EA094FD79A6}" dt="2023-03-24T20:54:09.486" v="3267" actId="1036"/>
          <ac:picMkLst>
            <pc:docMk/>
            <pc:sldMk cId="2872055206" sldId="560"/>
            <ac:picMk id="8" creationId="{C5CCD743-59D5-FD33-2073-BD5F8ABD70E8}"/>
          </ac:picMkLst>
        </pc:picChg>
        <pc:picChg chg="del">
          <ac:chgData name="Fernando Hutasoit" userId="875d17ea-8187-4809-a09a-8292e6b6849e" providerId="ADAL" clId="{CA19C0BC-54DF-4FBA-A8DB-1EA094FD79A6}" dt="2023-03-24T20:48:54.144" v="2804" actId="478"/>
          <ac:picMkLst>
            <pc:docMk/>
            <pc:sldMk cId="2872055206" sldId="560"/>
            <ac:picMk id="9" creationId="{2D740C9E-048C-9BBE-B9C5-93D9E6BA9A06}"/>
          </ac:picMkLst>
        </pc:picChg>
      </pc:sldChg>
      <pc:sldChg chg="addSp delSp modSp add mod">
        <pc:chgData name="Fernando Hutasoit" userId="875d17ea-8187-4809-a09a-8292e6b6849e" providerId="ADAL" clId="{CA19C0BC-54DF-4FBA-A8DB-1EA094FD79A6}" dt="2023-03-24T21:10:09.351" v="3694" actId="20577"/>
        <pc:sldMkLst>
          <pc:docMk/>
          <pc:sldMk cId="4212261913" sldId="561"/>
        </pc:sldMkLst>
        <pc:spChg chg="mod">
          <ac:chgData name="Fernando Hutasoit" userId="875d17ea-8187-4809-a09a-8292e6b6849e" providerId="ADAL" clId="{CA19C0BC-54DF-4FBA-A8DB-1EA094FD79A6}" dt="2023-03-24T21:03:00.488" v="3341" actId="1035"/>
          <ac:spMkLst>
            <pc:docMk/>
            <pc:sldMk cId="4212261913" sldId="561"/>
            <ac:spMk id="2" creationId="{4CA75326-11B3-06EE-B28A-E424DDDDE1D2}"/>
          </ac:spMkLst>
        </pc:spChg>
        <pc:spChg chg="add del mod">
          <ac:chgData name="Fernando Hutasoit" userId="875d17ea-8187-4809-a09a-8292e6b6849e" providerId="ADAL" clId="{CA19C0BC-54DF-4FBA-A8DB-1EA094FD79A6}" dt="2023-03-24T21:01:44.828" v="3298"/>
          <ac:spMkLst>
            <pc:docMk/>
            <pc:sldMk cId="4212261913" sldId="561"/>
            <ac:spMk id="4" creationId="{13696EF1-E022-D07B-EE35-21DD48CE908E}"/>
          </ac:spMkLst>
        </pc:spChg>
        <pc:spChg chg="add del mod">
          <ac:chgData name="Fernando Hutasoit" userId="875d17ea-8187-4809-a09a-8292e6b6849e" providerId="ADAL" clId="{CA19C0BC-54DF-4FBA-A8DB-1EA094FD79A6}" dt="2023-03-24T21:02:34.376" v="3315" actId="26606"/>
          <ac:spMkLst>
            <pc:docMk/>
            <pc:sldMk cId="4212261913" sldId="561"/>
            <ac:spMk id="9" creationId="{CCC7EF34-BD47-88A1-45E6-FF410D0CCDA5}"/>
          </ac:spMkLst>
        </pc:spChg>
        <pc:spChg chg="del mod">
          <ac:chgData name="Fernando Hutasoit" userId="875d17ea-8187-4809-a09a-8292e6b6849e" providerId="ADAL" clId="{CA19C0BC-54DF-4FBA-A8DB-1EA094FD79A6}" dt="2023-03-24T21:01:37.552" v="3293" actId="478"/>
          <ac:spMkLst>
            <pc:docMk/>
            <pc:sldMk cId="4212261913" sldId="561"/>
            <ac:spMk id="10" creationId="{D4769C77-A73A-3377-F2C3-88E7D8A09693}"/>
          </ac:spMkLst>
        </pc:spChg>
        <pc:spChg chg="del mod">
          <ac:chgData name="Fernando Hutasoit" userId="875d17ea-8187-4809-a09a-8292e6b6849e" providerId="ADAL" clId="{CA19C0BC-54DF-4FBA-A8DB-1EA094FD79A6}" dt="2023-03-24T21:01:33.960" v="3291" actId="478"/>
          <ac:spMkLst>
            <pc:docMk/>
            <pc:sldMk cId="4212261913" sldId="561"/>
            <ac:spMk id="11" creationId="{30EA6B28-DED5-B390-436B-DF0389320FE5}"/>
          </ac:spMkLst>
        </pc:spChg>
        <pc:spChg chg="ord">
          <ac:chgData name="Fernando Hutasoit" userId="875d17ea-8187-4809-a09a-8292e6b6849e" providerId="ADAL" clId="{CA19C0BC-54DF-4FBA-A8DB-1EA094FD79A6}" dt="2023-03-24T21:02:34.376" v="3315" actId="26606"/>
          <ac:spMkLst>
            <pc:docMk/>
            <pc:sldMk cId="4212261913" sldId="561"/>
            <ac:spMk id="17" creationId="{0254EABF-9507-E3C8-EC51-22F20F4AA8A8}"/>
          </ac:spMkLst>
        </pc:spChg>
        <pc:spChg chg="add mod">
          <ac:chgData name="Fernando Hutasoit" userId="875d17ea-8187-4809-a09a-8292e6b6849e" providerId="ADAL" clId="{CA19C0BC-54DF-4FBA-A8DB-1EA094FD79A6}" dt="2023-03-24T21:10:09.351" v="3694" actId="20577"/>
          <ac:spMkLst>
            <pc:docMk/>
            <pc:sldMk cId="4212261913" sldId="561"/>
            <ac:spMk id="19" creationId="{19A916A0-DFFA-B8A4-C6F5-ADB775E55C79}"/>
          </ac:spMkLst>
        </pc:spChg>
        <pc:spChg chg="add">
          <ac:chgData name="Fernando Hutasoit" userId="875d17ea-8187-4809-a09a-8292e6b6849e" providerId="ADAL" clId="{CA19C0BC-54DF-4FBA-A8DB-1EA094FD79A6}" dt="2023-03-24T21:02:34.376" v="3315" actId="26606"/>
          <ac:spMkLst>
            <pc:docMk/>
            <pc:sldMk cId="4212261913" sldId="561"/>
            <ac:spMk id="20" creationId="{F1CEA613-E754-E0F3-0707-C1EF99FEF825}"/>
          </ac:spMkLst>
        </pc:spChg>
        <pc:spChg chg="add del">
          <ac:chgData name="Fernando Hutasoit" userId="875d17ea-8187-4809-a09a-8292e6b6849e" providerId="ADAL" clId="{CA19C0BC-54DF-4FBA-A8DB-1EA094FD79A6}" dt="2023-03-24T21:02:17.875" v="3307" actId="26606"/>
          <ac:spMkLst>
            <pc:docMk/>
            <pc:sldMk cId="4212261913" sldId="561"/>
            <ac:spMk id="22" creationId="{4C253E9D-83AD-BAE4-6E91-D28A7A32BE18}"/>
          </ac:spMkLst>
        </pc:spChg>
        <pc:spChg chg="add del">
          <ac:chgData name="Fernando Hutasoit" userId="875d17ea-8187-4809-a09a-8292e6b6849e" providerId="ADAL" clId="{CA19C0BC-54DF-4FBA-A8DB-1EA094FD79A6}" dt="2023-03-24T21:02:17.875" v="3307" actId="26606"/>
          <ac:spMkLst>
            <pc:docMk/>
            <pc:sldMk cId="4212261913" sldId="561"/>
            <ac:spMk id="24" creationId="{92171E81-B904-6CEF-5198-DE7175C1DF6E}"/>
          </ac:spMkLst>
        </pc:spChg>
        <pc:graphicFrameChg chg="add del mod">
          <ac:chgData name="Fernando Hutasoit" userId="875d17ea-8187-4809-a09a-8292e6b6849e" providerId="ADAL" clId="{CA19C0BC-54DF-4FBA-A8DB-1EA094FD79A6}" dt="2023-03-24T21:01:44.700" v="3297"/>
          <ac:graphicFrameMkLst>
            <pc:docMk/>
            <pc:sldMk cId="4212261913" sldId="561"/>
            <ac:graphicFrameMk id="3" creationId="{E6E02F53-7C35-C2EE-5FB2-9AED69B32853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21:01:46.411" v="3299" actId="478"/>
          <ac:graphicFrameMkLst>
            <pc:docMk/>
            <pc:sldMk cId="4212261913" sldId="561"/>
            <ac:graphicFrameMk id="6" creationId="{2EFE971B-7A31-B092-4A3D-1B3C27F4EE88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21:02:01.891" v="3303"/>
          <ac:graphicFrameMkLst>
            <pc:docMk/>
            <pc:sldMk cId="4212261913" sldId="561"/>
            <ac:graphicFrameMk id="12" creationId="{832BCAEF-F4C2-C979-47D4-D26319D4EE54}"/>
          </ac:graphicFrameMkLst>
        </pc:graphicFrameChg>
        <pc:graphicFrameChg chg="add del mod">
          <ac:chgData name="Fernando Hutasoit" userId="875d17ea-8187-4809-a09a-8292e6b6849e" providerId="ADAL" clId="{CA19C0BC-54DF-4FBA-A8DB-1EA094FD79A6}" dt="2023-03-24T21:02:30.284" v="3313"/>
          <ac:graphicFrameMkLst>
            <pc:docMk/>
            <pc:sldMk cId="4212261913" sldId="561"/>
            <ac:graphicFrameMk id="14" creationId="{FC34FCAF-E2C1-81A5-A927-EDC5E067856A}"/>
          </ac:graphicFrameMkLst>
        </pc:graphicFrameChg>
        <pc:picChg chg="del">
          <ac:chgData name="Fernando Hutasoit" userId="875d17ea-8187-4809-a09a-8292e6b6849e" providerId="ADAL" clId="{CA19C0BC-54DF-4FBA-A8DB-1EA094FD79A6}" dt="2023-03-24T21:01:28.111" v="3287" actId="478"/>
          <ac:picMkLst>
            <pc:docMk/>
            <pc:sldMk cId="4212261913" sldId="561"/>
            <ac:picMk id="5" creationId="{F765CFC0-E6A3-1791-4FBF-DC269EA7258E}"/>
          </ac:picMkLst>
        </pc:picChg>
        <pc:picChg chg="del">
          <ac:chgData name="Fernando Hutasoit" userId="875d17ea-8187-4809-a09a-8292e6b6849e" providerId="ADAL" clId="{CA19C0BC-54DF-4FBA-A8DB-1EA094FD79A6}" dt="2023-03-24T21:01:28.111" v="3287" actId="478"/>
          <ac:picMkLst>
            <pc:docMk/>
            <pc:sldMk cId="4212261913" sldId="561"/>
            <ac:picMk id="8" creationId="{C5CCD743-59D5-FD33-2073-BD5F8ABD70E8}"/>
          </ac:picMkLst>
        </pc:picChg>
        <pc:picChg chg="add del mod">
          <ac:chgData name="Fernando Hutasoit" userId="875d17ea-8187-4809-a09a-8292e6b6849e" providerId="ADAL" clId="{CA19C0BC-54DF-4FBA-A8DB-1EA094FD79A6}" dt="2023-03-24T21:02:18.840" v="3309"/>
          <ac:picMkLst>
            <pc:docMk/>
            <pc:sldMk cId="4212261913" sldId="561"/>
            <ac:picMk id="13" creationId="{F5B60537-2AC8-58C2-79DF-619515DB5149}"/>
          </ac:picMkLst>
        </pc:picChg>
        <pc:picChg chg="add mod">
          <ac:chgData name="Fernando Hutasoit" userId="875d17ea-8187-4809-a09a-8292e6b6849e" providerId="ADAL" clId="{CA19C0BC-54DF-4FBA-A8DB-1EA094FD79A6}" dt="2023-03-24T21:02:56.581" v="3321" actId="14100"/>
          <ac:picMkLst>
            <pc:docMk/>
            <pc:sldMk cId="4212261913" sldId="561"/>
            <ac:picMk id="15" creationId="{8FC6C8FA-234E-093F-2C1B-238D9A563998}"/>
          </ac:picMkLst>
        </pc:picChg>
      </pc:sldChg>
      <pc:sldChg chg="addSp delSp modSp add mod">
        <pc:chgData name="Fernando Hutasoit" userId="875d17ea-8187-4809-a09a-8292e6b6849e" providerId="ADAL" clId="{CA19C0BC-54DF-4FBA-A8DB-1EA094FD79A6}" dt="2023-03-31T08:44:05.244" v="6297" actId="1036"/>
        <pc:sldMkLst>
          <pc:docMk/>
          <pc:sldMk cId="3336542736" sldId="562"/>
        </pc:sldMkLst>
        <pc:spChg chg="mod">
          <ac:chgData name="Fernando Hutasoit" userId="875d17ea-8187-4809-a09a-8292e6b6849e" providerId="ADAL" clId="{CA19C0BC-54DF-4FBA-A8DB-1EA094FD79A6}" dt="2023-03-24T21:13:12.095" v="3797" actId="122"/>
          <ac:spMkLst>
            <pc:docMk/>
            <pc:sldMk cId="3336542736" sldId="562"/>
            <ac:spMk id="2" creationId="{4CA75326-11B3-06EE-B28A-E424DDDDE1D2}"/>
          </ac:spMkLst>
        </pc:spChg>
        <pc:spChg chg="mod">
          <ac:chgData name="Fernando Hutasoit" userId="875d17ea-8187-4809-a09a-8292e6b6849e" providerId="ADAL" clId="{CA19C0BC-54DF-4FBA-A8DB-1EA094FD79A6}" dt="2023-03-31T08:44:05.244" v="6297" actId="1036"/>
          <ac:spMkLst>
            <pc:docMk/>
            <pc:sldMk cId="3336542736" sldId="562"/>
            <ac:spMk id="19" creationId="{19A916A0-DFFA-B8A4-C6F5-ADB775E55C79}"/>
          </ac:spMkLst>
        </pc:spChg>
        <pc:spChg chg="del">
          <ac:chgData name="Fernando Hutasoit" userId="875d17ea-8187-4809-a09a-8292e6b6849e" providerId="ADAL" clId="{CA19C0BC-54DF-4FBA-A8DB-1EA094FD79A6}" dt="2023-03-31T07:59:51.261" v="6263" actId="478"/>
          <ac:spMkLst>
            <pc:docMk/>
            <pc:sldMk cId="3336542736" sldId="562"/>
            <ac:spMk id="20" creationId="{F1CEA613-E754-E0F3-0707-C1EF99FEF825}"/>
          </ac:spMkLst>
        </pc:spChg>
        <pc:picChg chg="add del mod">
          <ac:chgData name="Fernando Hutasoit" userId="875d17ea-8187-4809-a09a-8292e6b6849e" providerId="ADAL" clId="{CA19C0BC-54DF-4FBA-A8DB-1EA094FD79A6}" dt="2023-03-24T21:13:06.222" v="3795" actId="1076"/>
          <ac:picMkLst>
            <pc:docMk/>
            <pc:sldMk cId="3336542736" sldId="562"/>
            <ac:picMk id="4" creationId="{23C8A792-665D-E27C-EEAD-3FF58828DD14}"/>
          </ac:picMkLst>
        </pc:picChg>
        <pc:picChg chg="add del">
          <ac:chgData name="Fernando Hutasoit" userId="875d17ea-8187-4809-a09a-8292e6b6849e" providerId="ADAL" clId="{CA19C0BC-54DF-4FBA-A8DB-1EA094FD79A6}" dt="2023-03-24T21:13:42.742" v="3799" actId="478"/>
          <ac:picMkLst>
            <pc:docMk/>
            <pc:sldMk cId="3336542736" sldId="562"/>
            <ac:picMk id="6" creationId="{F6495305-4972-2936-A196-A2E122EA9220}"/>
          </ac:picMkLst>
        </pc:picChg>
        <pc:picChg chg="del mod">
          <ac:chgData name="Fernando Hutasoit" userId="875d17ea-8187-4809-a09a-8292e6b6849e" providerId="ADAL" clId="{CA19C0BC-54DF-4FBA-A8DB-1EA094FD79A6}" dt="2023-03-24T21:12:23.220" v="3789" actId="478"/>
          <ac:picMkLst>
            <pc:docMk/>
            <pc:sldMk cId="3336542736" sldId="562"/>
            <ac:picMk id="15" creationId="{8FC6C8FA-234E-093F-2C1B-238D9A563998}"/>
          </ac:picMkLst>
        </pc:picChg>
      </pc:sldChg>
      <pc:sldChg chg="addSp delSp modSp add mod modClrScheme chgLayout">
        <pc:chgData name="Fernando Hutasoit" userId="875d17ea-8187-4809-a09a-8292e6b6849e" providerId="ADAL" clId="{CA19C0BC-54DF-4FBA-A8DB-1EA094FD79A6}" dt="2023-03-31T08:02:05.538" v="6264" actId="113"/>
        <pc:sldMkLst>
          <pc:docMk/>
          <pc:sldMk cId="2239882721" sldId="563"/>
        </pc:sldMkLst>
        <pc:spChg chg="mod">
          <ac:chgData name="Fernando Hutasoit" userId="875d17ea-8187-4809-a09a-8292e6b6849e" providerId="ADAL" clId="{CA19C0BC-54DF-4FBA-A8DB-1EA094FD79A6}" dt="2023-03-24T21:16:34.552" v="3925" actId="26606"/>
          <ac:spMkLst>
            <pc:docMk/>
            <pc:sldMk cId="2239882721" sldId="563"/>
            <ac:spMk id="2" creationId="{4CA75326-11B3-06EE-B28A-E424DDDDE1D2}"/>
          </ac:spMkLst>
        </pc:spChg>
        <pc:spChg chg="add del">
          <ac:chgData name="Fernando Hutasoit" userId="875d17ea-8187-4809-a09a-8292e6b6849e" providerId="ADAL" clId="{CA19C0BC-54DF-4FBA-A8DB-1EA094FD79A6}" dt="2023-03-24T21:15:49.544" v="3906" actId="22"/>
          <ac:spMkLst>
            <pc:docMk/>
            <pc:sldMk cId="2239882721" sldId="563"/>
            <ac:spMk id="5" creationId="{83F27189-5ACE-F983-5824-54C67F2B4542}"/>
          </ac:spMkLst>
        </pc:spChg>
        <pc:spChg chg="mod">
          <ac:chgData name="Fernando Hutasoit" userId="875d17ea-8187-4809-a09a-8292e6b6849e" providerId="ADAL" clId="{CA19C0BC-54DF-4FBA-A8DB-1EA094FD79A6}" dt="2023-03-24T21:16:34.552" v="3925" actId="26606"/>
          <ac:spMkLst>
            <pc:docMk/>
            <pc:sldMk cId="2239882721" sldId="563"/>
            <ac:spMk id="17" creationId="{0254EABF-9507-E3C8-EC51-22F20F4AA8A8}"/>
          </ac:spMkLst>
        </pc:spChg>
        <pc:spChg chg="mod">
          <ac:chgData name="Fernando Hutasoit" userId="875d17ea-8187-4809-a09a-8292e6b6849e" providerId="ADAL" clId="{CA19C0BC-54DF-4FBA-A8DB-1EA094FD79A6}" dt="2023-03-31T08:02:05.538" v="6264" actId="113"/>
          <ac:spMkLst>
            <pc:docMk/>
            <pc:sldMk cId="2239882721" sldId="563"/>
            <ac:spMk id="19" creationId="{19A916A0-DFFA-B8A4-C6F5-ADB775E55C79}"/>
          </ac:spMkLst>
        </pc:spChg>
        <pc:spChg chg="mod">
          <ac:chgData name="Fernando Hutasoit" userId="875d17ea-8187-4809-a09a-8292e6b6849e" providerId="ADAL" clId="{CA19C0BC-54DF-4FBA-A8DB-1EA094FD79A6}" dt="2023-03-24T21:16:34.552" v="3925" actId="26606"/>
          <ac:spMkLst>
            <pc:docMk/>
            <pc:sldMk cId="2239882721" sldId="563"/>
            <ac:spMk id="20" creationId="{F1CEA613-E754-E0F3-0707-C1EF99FEF825}"/>
          </ac:spMkLst>
        </pc:spChg>
        <pc:picChg chg="del">
          <ac:chgData name="Fernando Hutasoit" userId="875d17ea-8187-4809-a09a-8292e6b6849e" providerId="ADAL" clId="{CA19C0BC-54DF-4FBA-A8DB-1EA094FD79A6}" dt="2023-03-24T21:15:47.999" v="3904" actId="478"/>
          <ac:picMkLst>
            <pc:docMk/>
            <pc:sldMk cId="2239882721" sldId="563"/>
            <ac:picMk id="4" creationId="{23C8A792-665D-E27C-EEAD-3FF58828DD14}"/>
          </ac:picMkLst>
        </pc:picChg>
        <pc:picChg chg="add mod ord">
          <ac:chgData name="Fernando Hutasoit" userId="875d17ea-8187-4809-a09a-8292e6b6849e" providerId="ADAL" clId="{CA19C0BC-54DF-4FBA-A8DB-1EA094FD79A6}" dt="2023-03-24T21:16:34.552" v="3925" actId="26606"/>
          <ac:picMkLst>
            <pc:docMk/>
            <pc:sldMk cId="2239882721" sldId="563"/>
            <ac:picMk id="14338" creationId="{71D7ECB1-D8FB-BF46-B6EE-9702F87400B9}"/>
          </ac:picMkLst>
        </pc:picChg>
      </pc:sldChg>
      <pc:sldChg chg="delSp modSp add del mod">
        <pc:chgData name="Fernando Hutasoit" userId="875d17ea-8187-4809-a09a-8292e6b6849e" providerId="ADAL" clId="{CA19C0BC-54DF-4FBA-A8DB-1EA094FD79A6}" dt="2023-03-24T21:28:00.488" v="4365" actId="2696"/>
        <pc:sldMkLst>
          <pc:docMk/>
          <pc:sldMk cId="717930068" sldId="564"/>
        </pc:sldMkLst>
        <pc:spChg chg="mod">
          <ac:chgData name="Fernando Hutasoit" userId="875d17ea-8187-4809-a09a-8292e6b6849e" providerId="ADAL" clId="{CA19C0BC-54DF-4FBA-A8DB-1EA094FD79A6}" dt="2023-03-24T21:26:07.288" v="4361" actId="20577"/>
          <ac:spMkLst>
            <pc:docMk/>
            <pc:sldMk cId="717930068" sldId="564"/>
            <ac:spMk id="2" creationId="{4CA75326-11B3-06EE-B28A-E424DDDDE1D2}"/>
          </ac:spMkLst>
        </pc:spChg>
        <pc:picChg chg="del mod">
          <ac:chgData name="Fernando Hutasoit" userId="875d17ea-8187-4809-a09a-8292e6b6849e" providerId="ADAL" clId="{CA19C0BC-54DF-4FBA-A8DB-1EA094FD79A6}" dt="2023-03-24T21:25:50.929" v="4340" actId="478"/>
          <ac:picMkLst>
            <pc:docMk/>
            <pc:sldMk cId="717930068" sldId="564"/>
            <ac:picMk id="14338" creationId="{71D7ECB1-D8FB-BF46-B6EE-9702F87400B9}"/>
          </ac:picMkLst>
        </pc:picChg>
      </pc:sldChg>
      <pc:sldChg chg="add del">
        <pc:chgData name="Fernando Hutasoit" userId="875d17ea-8187-4809-a09a-8292e6b6849e" providerId="ADAL" clId="{CA19C0BC-54DF-4FBA-A8DB-1EA094FD79A6}" dt="2023-03-24T21:27:44.199" v="4363" actId="2696"/>
        <pc:sldMkLst>
          <pc:docMk/>
          <pc:sldMk cId="12983311" sldId="565"/>
        </pc:sldMkLst>
      </pc:sldChg>
      <pc:sldChg chg="addSp delSp modSp add mod">
        <pc:chgData name="Fernando Hutasoit" userId="875d17ea-8187-4809-a09a-8292e6b6849e" providerId="ADAL" clId="{CA19C0BC-54DF-4FBA-A8DB-1EA094FD79A6}" dt="2023-03-25T04:24:36.483" v="5167" actId="1037"/>
        <pc:sldMkLst>
          <pc:docMk/>
          <pc:sldMk cId="217323883" sldId="565"/>
        </pc:sldMkLst>
        <pc:spChg chg="mod">
          <ac:chgData name="Fernando Hutasoit" userId="875d17ea-8187-4809-a09a-8292e6b6849e" providerId="ADAL" clId="{CA19C0BC-54DF-4FBA-A8DB-1EA094FD79A6}" dt="2023-03-24T21:28:03.869" v="4366"/>
          <ac:spMkLst>
            <pc:docMk/>
            <pc:sldMk cId="217323883" sldId="565"/>
            <ac:spMk id="2" creationId="{4CA75326-11B3-06EE-B28A-E424DDDDE1D2}"/>
          </ac:spMkLst>
        </pc:spChg>
        <pc:spChg chg="mod">
          <ac:chgData name="Fernando Hutasoit" userId="875d17ea-8187-4809-a09a-8292e6b6849e" providerId="ADAL" clId="{CA19C0BC-54DF-4FBA-A8DB-1EA094FD79A6}" dt="2023-03-25T04:23:03.892" v="5091" actId="20577"/>
          <ac:spMkLst>
            <pc:docMk/>
            <pc:sldMk cId="217323883" sldId="565"/>
            <ac:spMk id="4" creationId="{13696EF1-E022-D07B-EE35-21DD48CE908E}"/>
          </ac:spMkLst>
        </pc:spChg>
        <pc:picChg chg="add del mod">
          <ac:chgData name="Fernando Hutasoit" userId="875d17ea-8187-4809-a09a-8292e6b6849e" providerId="ADAL" clId="{CA19C0BC-54DF-4FBA-A8DB-1EA094FD79A6}" dt="2023-03-25T04:23:51.022" v="5097" actId="21"/>
          <ac:picMkLst>
            <pc:docMk/>
            <pc:sldMk cId="217323883" sldId="565"/>
            <ac:picMk id="5" creationId="{59E9C136-282B-EB91-3A95-7C570FC5B5F6}"/>
          </ac:picMkLst>
        </pc:picChg>
        <pc:picChg chg="add mod">
          <ac:chgData name="Fernando Hutasoit" userId="875d17ea-8187-4809-a09a-8292e6b6849e" providerId="ADAL" clId="{CA19C0BC-54DF-4FBA-A8DB-1EA094FD79A6}" dt="2023-03-25T04:24:36.483" v="5167" actId="1037"/>
          <ac:picMkLst>
            <pc:docMk/>
            <pc:sldMk cId="217323883" sldId="565"/>
            <ac:picMk id="6" creationId="{64AEB9EA-D56B-2173-9C52-A9403A20C3DF}"/>
          </ac:picMkLst>
        </pc:picChg>
        <pc:picChg chg="del">
          <ac:chgData name="Fernando Hutasoit" userId="875d17ea-8187-4809-a09a-8292e6b6849e" providerId="ADAL" clId="{CA19C0BC-54DF-4FBA-A8DB-1EA094FD79A6}" dt="2023-03-24T21:28:11.667" v="4370" actId="478"/>
          <ac:picMkLst>
            <pc:docMk/>
            <pc:sldMk cId="217323883" sldId="565"/>
            <ac:picMk id="11" creationId="{8817A167-43B5-5E3F-DD3D-E8A525C8B10E}"/>
          </ac:picMkLst>
        </pc:picChg>
        <pc:picChg chg="add mod">
          <ac:chgData name="Fernando Hutasoit" userId="875d17ea-8187-4809-a09a-8292e6b6849e" providerId="ADAL" clId="{CA19C0BC-54DF-4FBA-A8DB-1EA094FD79A6}" dt="2023-03-25T04:24:32.196" v="5145" actId="1037"/>
          <ac:picMkLst>
            <pc:docMk/>
            <pc:sldMk cId="217323883" sldId="565"/>
            <ac:picMk id="16386" creationId="{953D4554-00AE-2AA9-58DD-C1F1CB5B14CA}"/>
          </ac:picMkLst>
        </pc:picChg>
        <pc:picChg chg="add mod">
          <ac:chgData name="Fernando Hutasoit" userId="875d17ea-8187-4809-a09a-8292e6b6849e" providerId="ADAL" clId="{CA19C0BC-54DF-4FBA-A8DB-1EA094FD79A6}" dt="2023-03-25T04:24:32.196" v="5145" actId="1037"/>
          <ac:picMkLst>
            <pc:docMk/>
            <pc:sldMk cId="217323883" sldId="565"/>
            <ac:picMk id="16388" creationId="{5D04B2E1-0ABF-A25C-F2D4-2CBBD859A2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SCORECARD CUSTOMER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FERNANDO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055" y="80734"/>
            <a:ext cx="7735824" cy="1069848"/>
          </a:xfrm>
        </p:spPr>
        <p:txBody>
          <a:bodyPr/>
          <a:lstStyle/>
          <a:p>
            <a:r>
              <a:rPr lang="en-US" dirty="0"/>
              <a:t>Feature binning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317" y="1150582"/>
            <a:ext cx="7077075" cy="782193"/>
          </a:xfrm>
        </p:spPr>
        <p:txBody>
          <a:bodyPr/>
          <a:lstStyle/>
          <a:p>
            <a:pPr algn="l"/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Binning : numeric 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  <a:sym typeface="Wingdings" panose="05000000000000000000" pitchFamily="2" charset="2"/>
              </a:rPr>
              <a:t> </a:t>
            </a:r>
            <a:r>
              <a:rPr lang="en-ID" sz="2000" b="1" dirty="0">
                <a:solidFill>
                  <a:srgbClr val="D1D5DB"/>
                </a:solidFill>
                <a:latin typeface="Söhne"/>
                <a:sym typeface="Wingdings" panose="05000000000000000000" pitchFamily="2" charset="2"/>
              </a:rPr>
              <a:t>categorical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membagi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data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menjadi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beberapa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kelompok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interval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sama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Bar plot: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proporsi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data pada interval-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corresponding bin (Pay_amt1) Line: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proporsi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default customer pada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setiap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interval-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tersebut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Tujuan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utama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dari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grafik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ini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melihat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trend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antara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feature input dan label (linear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non-linear), dan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memiliki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pengaruh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signifikan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terhadap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label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tidak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Terlihat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binning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memiliki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monotonicity, line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cenderung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bergerak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ke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arah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sama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tanpa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ada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lonjakan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atau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penurunan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tiba-tiba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ID" sz="2000" b="1" dirty="0">
                <a:solidFill>
                  <a:srgbClr val="D1D5DB"/>
                </a:solidFill>
                <a:latin typeface="Söhne"/>
              </a:rPr>
              <a:t>Jika </a:t>
            </a:r>
            <a:r>
              <a:rPr lang="en-ID" sz="2000" b="1" dirty="0" err="1">
                <a:solidFill>
                  <a:srgbClr val="D1D5DB"/>
                </a:solidFill>
                <a:latin typeface="Söhne"/>
              </a:rPr>
              <a:t>terjadi</a:t>
            </a:r>
            <a:r>
              <a:rPr lang="en-ID" sz="2000" b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sz="2000" b="1" dirty="0" err="1">
                <a:solidFill>
                  <a:srgbClr val="D1D5DB"/>
                </a:solidFill>
                <a:latin typeface="Söhne"/>
              </a:rPr>
              <a:t>ketidakmonotonan</a:t>
            </a:r>
            <a:r>
              <a:rPr lang="en-ID" sz="2000" b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dapat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menyebabkan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masalah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pemodelan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Solusinya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c.set_rules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dict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),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menggabungkan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interval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nilai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tidak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monoton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sehingga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line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menjadi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lebih</a:t>
            </a:r>
            <a:r>
              <a:rPr lang="en-ID" sz="20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sz="2000" b="1" i="0" dirty="0" err="1">
                <a:solidFill>
                  <a:srgbClr val="D1D5DB"/>
                </a:solidFill>
                <a:effectLst/>
                <a:latin typeface="Söhne"/>
              </a:rPr>
              <a:t>monoton</a:t>
            </a:r>
            <a:endParaRPr lang="en-ID" sz="2000" b="1" i="0" dirty="0">
              <a:solidFill>
                <a:srgbClr val="D1D5DB"/>
              </a:solidFill>
              <a:effectLst/>
              <a:latin typeface="Söhne"/>
            </a:endParaRPr>
          </a:p>
          <a:p>
            <a:br>
              <a:rPr lang="en-ID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2609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055" y="80734"/>
            <a:ext cx="7735824" cy="1069848"/>
          </a:xfrm>
        </p:spPr>
        <p:txBody>
          <a:bodyPr/>
          <a:lstStyle/>
          <a:p>
            <a:r>
              <a:rPr lang="en-US" dirty="0"/>
              <a:t>Feature binning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591" y="3465157"/>
            <a:ext cx="7077075" cy="782193"/>
          </a:xfrm>
        </p:spPr>
        <p:txBody>
          <a:bodyPr/>
          <a:lstStyle/>
          <a:p>
            <a:pPr algn="l"/>
            <a:r>
              <a:rPr lang="en-ID" b="1" i="0" dirty="0">
                <a:effectLst/>
                <a:latin typeface="source-serif-pro"/>
              </a:rPr>
              <a:t>Monotonicity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B49C27-882D-4C50-5DE0-D7ADF823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91" y="3940161"/>
            <a:ext cx="4104861" cy="196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D005490-3F4B-4E23-D815-AD053AF7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54" y="3940161"/>
            <a:ext cx="4238613" cy="19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10F4B7-6E8E-EC24-1EE2-945020A08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968" y="1116002"/>
            <a:ext cx="7735824" cy="23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1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5326-11B3-06EE-B28A-E424DDD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 fontScale="90000"/>
          </a:bodyPr>
          <a:lstStyle/>
          <a:p>
            <a:r>
              <a:rPr lang="en-US" sz="3400" dirty="0" err="1"/>
              <a:t>Transfrom</a:t>
            </a:r>
            <a:r>
              <a:rPr lang="en-US" sz="3400" dirty="0"/>
              <a:t> to WOE &amp; </a:t>
            </a:r>
            <a:br>
              <a:rPr lang="en-US" sz="3400" dirty="0"/>
            </a:br>
            <a:r>
              <a:rPr lang="en-US" sz="3400" dirty="0"/>
              <a:t>Calculate psi</a:t>
            </a:r>
            <a:br>
              <a:rPr lang="en-US" sz="3400" dirty="0"/>
            </a:br>
            <a:endParaRPr lang="en-ID" sz="3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59144B-6C88-AC44-949F-AC0D0F882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WOE (Weight of </a:t>
            </a:r>
            <a:r>
              <a:rPr lang="en-US" sz="2200" dirty="0" err="1"/>
              <a:t>Evidance</a:t>
            </a:r>
            <a:r>
              <a:rPr lang="en-US" sz="2200" dirty="0"/>
              <a:t>):</a:t>
            </a:r>
          </a:p>
          <a:p>
            <a:pPr marL="338328" lvl="1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pengaruh</a:t>
            </a:r>
            <a:r>
              <a:rPr lang="en-US" sz="2200" dirty="0"/>
              <a:t> </a:t>
            </a:r>
            <a:r>
              <a:rPr lang="en-US" sz="2200" dirty="0" err="1"/>
              <a:t>antara</a:t>
            </a:r>
            <a:r>
              <a:rPr lang="en-US" sz="2200" dirty="0"/>
              <a:t> feature </a:t>
            </a:r>
            <a:r>
              <a:rPr lang="en-US" sz="2200" dirty="0" err="1"/>
              <a:t>terhadap</a:t>
            </a:r>
            <a:r>
              <a:rPr lang="en-US" sz="2200" dirty="0"/>
              <a:t> label </a:t>
            </a:r>
            <a:r>
              <a:rPr lang="en-US" sz="2200" dirty="0" err="1"/>
              <a:t>dalam</a:t>
            </a:r>
            <a:r>
              <a:rPr lang="en-US" sz="2200" dirty="0"/>
              <a:t> model </a:t>
            </a:r>
            <a:r>
              <a:rPr lang="en-US" sz="2200" dirty="0" err="1"/>
              <a:t>kredit</a:t>
            </a:r>
            <a:endParaRPr lang="en-US" sz="2200" dirty="0"/>
          </a:p>
          <a:p>
            <a:r>
              <a:rPr lang="en-US" sz="2200" dirty="0"/>
              <a:t>PSI (Population Stability Index):</a:t>
            </a:r>
          </a:p>
          <a:p>
            <a:pPr marL="338328" lvl="1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mengukur</a:t>
            </a:r>
            <a:r>
              <a:rPr lang="en-US" sz="2200" dirty="0"/>
              <a:t> </a:t>
            </a:r>
            <a:r>
              <a:rPr lang="en-US" sz="2200" dirty="0" err="1"/>
              <a:t>stabilitas</a:t>
            </a:r>
            <a:r>
              <a:rPr lang="en-US" sz="2200" dirty="0"/>
              <a:t> model </a:t>
            </a:r>
            <a:r>
              <a:rPr lang="en-US" sz="2200" dirty="0" err="1"/>
              <a:t>kredit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/ </a:t>
            </a:r>
            <a:r>
              <a:rPr lang="en-US" sz="2200" dirty="0" err="1"/>
              <a:t>antara</a:t>
            </a:r>
            <a:r>
              <a:rPr lang="en-US" sz="2200" dirty="0"/>
              <a:t> 2 </a:t>
            </a:r>
            <a:r>
              <a:rPr lang="en-US" sz="2200" dirty="0" err="1"/>
              <a:t>populasi</a:t>
            </a:r>
            <a:endParaRPr lang="en-US" sz="2200" dirty="0"/>
          </a:p>
          <a:p>
            <a:pPr marL="0" indent="-118872">
              <a:buNone/>
            </a:pPr>
            <a:endParaRPr lang="en-US" sz="2200" dirty="0"/>
          </a:p>
          <a:p>
            <a:pPr marL="0" indent="-118872">
              <a:buNone/>
            </a:pPr>
            <a:r>
              <a:rPr lang="en-US" sz="2200" dirty="0"/>
              <a:t>WOE &amp; PSI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bersamaan</a:t>
            </a:r>
            <a:endParaRPr lang="en-US" sz="2200" dirty="0"/>
          </a:p>
          <a:p>
            <a:pPr marL="338328" lvl="1" indent="0">
              <a:buNone/>
            </a:pPr>
            <a:endParaRPr lang="en-US" sz="1400" dirty="0"/>
          </a:p>
          <a:p>
            <a:pPr marL="338328" lvl="1" indent="0">
              <a:buNone/>
            </a:pPr>
            <a:endParaRPr lang="en-US" sz="1400" dirty="0"/>
          </a:p>
          <a:p>
            <a:pPr marL="338328" lvl="1" indent="0">
              <a:buNone/>
            </a:pPr>
            <a:r>
              <a:rPr lang="en-US" sz="1400" dirty="0"/>
              <a:t>*</a:t>
            </a:r>
            <a:r>
              <a:rPr lang="en-US" sz="1400" b="0" i="0" dirty="0">
                <a:effectLst/>
              </a:rPr>
              <a:t>The industry level is to drop features with a PSI greater than 0.2</a:t>
            </a:r>
            <a:endParaRPr lang="en-US" sz="1400" dirty="0"/>
          </a:p>
          <a:p>
            <a:pPr marL="338328" lvl="1" indent="0">
              <a:buNone/>
            </a:pPr>
            <a:endParaRPr lang="en-US" sz="2200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8345EBB-70D3-F9F4-00A8-E01E875A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Crypto: investing &amp; trading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54EABF-9507-E3C8-EC51-22F20F4A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BAC546-8F36-9BB2-1000-5B6118CD3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29355"/>
              </p:ext>
            </p:extLst>
          </p:nvPr>
        </p:nvGraphicFramePr>
        <p:xfrm>
          <a:off x="7405019" y="1825625"/>
          <a:ext cx="2715963" cy="4351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99">
                  <a:extLst>
                    <a:ext uri="{9D8B030D-6E8A-4147-A177-3AD203B41FA5}">
                      <a16:colId xmlns:a16="http://schemas.microsoft.com/office/drawing/2014/main" val="3563601958"/>
                    </a:ext>
                  </a:extLst>
                </a:gridCol>
                <a:gridCol w="1360251">
                  <a:extLst>
                    <a:ext uri="{9D8B030D-6E8A-4147-A177-3AD203B41FA5}">
                      <a16:colId xmlns:a16="http://schemas.microsoft.com/office/drawing/2014/main" val="2028350619"/>
                    </a:ext>
                  </a:extLst>
                </a:gridCol>
                <a:gridCol w="928113">
                  <a:extLst>
                    <a:ext uri="{9D8B030D-6E8A-4147-A177-3AD203B41FA5}">
                      <a16:colId xmlns:a16="http://schemas.microsoft.com/office/drawing/2014/main" val="988655383"/>
                    </a:ext>
                  </a:extLst>
                </a:gridCol>
              </a:tblGrid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 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feature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psi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95043204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EDUCATION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5E-06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3110279556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1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PAY_3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0.00002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2595902412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2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PAY_2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3.3E-05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1085348056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3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BILL_AMT4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7.5E-05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22380830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4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BILL_AMT1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0.00011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541427201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5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PAY_4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0.00015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4142719120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6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PAY_6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0.00017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3481390285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7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BILL_AMT2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0.00022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4283790408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8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PAY_5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0.00032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2313276412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9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PAY_0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0.00032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3241450406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10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BILL_AMT6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0.0004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1963669017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11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BILL_AMT3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0.00045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1098424116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12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PAY_AMT5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0.0005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308409322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13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PAY_AMT4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0.00053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1412253310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14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PAY_AMT2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0.00054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3231938699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15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PAY_AMT1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0.00058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3431039236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16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PAY_AMT3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0.00064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965895145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17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PAY_AMT6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0.00075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3111553712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18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BILL_AMT5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0.00093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3026416649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19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AGE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0.00153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3730884127"/>
                  </a:ext>
                </a:extLst>
              </a:tr>
              <a:tr h="19778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20</a:t>
                      </a:r>
                      <a:endParaRPr lang="en-ID" sz="1000" b="1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LIMIT_BAL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0.00201</a:t>
                      </a:r>
                      <a:endParaRPr lang="en-ID" sz="1000" b="0" i="0" u="none" strike="noStrike">
                        <a:solidFill>
                          <a:srgbClr val="21212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5654" marR="5654" marT="5654" marB="0" anchor="ctr"/>
                </a:tc>
                <a:extLst>
                  <a:ext uri="{0D108BD9-81ED-4DB2-BD59-A6C34878D82A}">
                    <a16:rowId xmlns:a16="http://schemas.microsoft.com/office/drawing/2014/main" val="209149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3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5326-11B3-06EE-B28A-E424DDD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/>
              <a:t>WOE &amp; IV</a:t>
            </a:r>
            <a:br>
              <a:rPr lang="en-US" sz="3400" dirty="0"/>
            </a:br>
            <a:endParaRPr lang="en-ID" sz="3400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54EABF-9507-E3C8-EC51-22F20F4A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91E8D5-141E-ED14-4C8F-B02B7164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62" y="2060335"/>
            <a:ext cx="6674193" cy="46738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655A33-8A20-5EBD-833F-43C1FFC2E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567" y="2020101"/>
            <a:ext cx="2166277" cy="4780749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CADA913-9E5E-27AA-6AA8-699DBE682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4150"/>
            <a:ext cx="6115050" cy="310896"/>
          </a:xfrm>
        </p:spPr>
        <p:txBody>
          <a:bodyPr/>
          <a:lstStyle/>
          <a:p>
            <a:r>
              <a:rPr lang="en-US" sz="2000" b="1" dirty="0" err="1"/>
              <a:t>Pilih</a:t>
            </a:r>
            <a:r>
              <a:rPr lang="en-US" sz="2000" b="1" dirty="0"/>
              <a:t> IV </a:t>
            </a:r>
            <a:r>
              <a:rPr lang="en-US" sz="2000" b="1" dirty="0" err="1"/>
              <a:t>tertinggi</a:t>
            </a:r>
            <a:r>
              <a:rPr lang="en-US" sz="2000" b="1" dirty="0"/>
              <a:t> dan PSI </a:t>
            </a:r>
            <a:r>
              <a:rPr lang="en-US" sz="2000" b="1" dirty="0" err="1"/>
              <a:t>terendah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9368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5326-11B3-06EE-B28A-E424DDD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/>
              <a:t>Logistic regression</a:t>
            </a:r>
            <a:endParaRPr lang="en-ID" sz="3400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54EABF-9507-E3C8-EC51-22F20F4A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96EF1-E022-D07B-EE35-21DD48CE9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392" y="1790812"/>
            <a:ext cx="11186309" cy="955675"/>
          </a:xfrm>
        </p:spPr>
        <p:txBody>
          <a:bodyPr/>
          <a:lstStyle/>
          <a:p>
            <a:pPr marL="0" indent="0" algn="l">
              <a:buNone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Logistic regression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salah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satu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teknik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analisis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regresi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digunakan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memprediksi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variabel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kategori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(biner) </a:t>
            </a:r>
          </a:p>
          <a:p>
            <a:pPr marL="0" indent="0" algn="l">
              <a:buNone/>
            </a:pPr>
            <a:r>
              <a:rPr lang="en-ID" dirty="0" err="1">
                <a:solidFill>
                  <a:srgbClr val="D1D5DB"/>
                </a:solidFill>
                <a:latin typeface="Söhne"/>
              </a:rPr>
              <a:t>Tujuannya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untuk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menemukan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hubungan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antara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variabel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prediktor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variabel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target,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dinyatakan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bentuk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probabilitas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ID" dirty="0">
                <a:solidFill>
                  <a:srgbClr val="D1D5DB"/>
                </a:solidFill>
                <a:latin typeface="Söhne"/>
              </a:rPr>
              <a:t>Pada model Logistic Regression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ini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,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tidak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ada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perbedaan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yang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signifikan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antara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Train KS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dengan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Test KS dan Train AUC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dengan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Test AUC.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Berarti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model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kita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tidak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overfitting (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bagus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pada data training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tetapi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buruk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pada data Test</a:t>
            </a: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17A167-43B5-5E3F-DD3D-E8A525C8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61" y="5067188"/>
            <a:ext cx="431542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5326-11B3-06EE-B28A-E424DDD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/>
              <a:t>Gradient BOOSTING DECISION TREES</a:t>
            </a:r>
            <a:br>
              <a:rPr lang="en-US" sz="3400" dirty="0"/>
            </a:br>
            <a:r>
              <a:rPr lang="en-US" sz="3400" dirty="0"/>
              <a:t>(GBDT)</a:t>
            </a:r>
            <a:endParaRPr lang="en-ID" sz="3400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54EABF-9507-E3C8-EC51-22F20F4A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96EF1-E022-D07B-EE35-21DD48CE9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49" y="1835150"/>
            <a:ext cx="11186309" cy="955675"/>
          </a:xfrm>
        </p:spPr>
        <p:txBody>
          <a:bodyPr/>
          <a:lstStyle/>
          <a:p>
            <a:pPr marL="0" indent="0" algn="l">
              <a:buNone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Table Feature Importance: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membandingkan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apakah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korelasi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antara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Feature Importance GBDT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Feature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nial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IV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tinggi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Terlihat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Pay_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0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memiliki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bobot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tertinggi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dibandingkan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dengan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yang lain,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sama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dengan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IV</a:t>
            </a:r>
            <a:br>
              <a:rPr lang="en-ID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ID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8F8EE-B921-D2E6-4D0E-727936A5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818816"/>
            <a:ext cx="4315301" cy="2920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740C9E-048C-9BBE-B9C5-93D9E6BA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3822446"/>
            <a:ext cx="5928509" cy="29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5326-11B3-06EE-B28A-E424DDD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dirty="0"/>
              <a:t>Logistic Regression Vs GBDT</a:t>
            </a:r>
            <a:endParaRPr lang="en-ID" sz="3400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54EABF-9507-E3C8-EC51-22F20F4A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96EF1-E022-D07B-EE35-21DD48CE9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49" y="1835150"/>
            <a:ext cx="11186309" cy="955675"/>
          </a:xfrm>
        </p:spPr>
        <p:txBody>
          <a:bodyPr/>
          <a:lstStyle/>
          <a:p>
            <a:pPr marL="0" indent="0" algn="l">
              <a:buNone/>
            </a:pP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AUC Logistic Regression: 0.7642</a:t>
            </a:r>
          </a:p>
          <a:p>
            <a:pPr marL="0" indent="0" algn="l">
              <a:buNone/>
            </a:pPr>
            <a:r>
              <a:rPr lang="en-ID" dirty="0">
                <a:solidFill>
                  <a:srgbClr val="D1D5DB"/>
                </a:solidFill>
                <a:latin typeface="Söhne"/>
              </a:rPr>
              <a:t>AUG GBDT: 0.7765</a:t>
            </a:r>
          </a:p>
          <a:p>
            <a:pPr marL="0" indent="0" algn="l">
              <a:buNone/>
            </a:pPr>
            <a:r>
              <a:rPr lang="en-ID" dirty="0" err="1">
                <a:solidFill>
                  <a:srgbClr val="D1D5DB"/>
                </a:solidFill>
                <a:latin typeface="Söhne"/>
              </a:rPr>
              <a:t>Perbedaannya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tidak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terlalu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besar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,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jadi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tidak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terlalu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bermasalah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jika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kita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pilih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Logistic Regression</a:t>
            </a:r>
          </a:p>
          <a:p>
            <a:pPr marL="0" indent="0" algn="l">
              <a:buNone/>
            </a:pPr>
            <a:r>
              <a:rPr lang="en-ID" dirty="0">
                <a:solidFill>
                  <a:srgbClr val="D1D5DB"/>
                </a:solidFill>
                <a:latin typeface="Söhne"/>
              </a:rPr>
              <a:t> </a:t>
            </a:r>
            <a:br>
              <a:rPr lang="en-ID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ID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5CFC0-E6A3-1791-4FBF-DC269EA7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42" y="4184396"/>
            <a:ext cx="5029458" cy="2311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CCD743-59D5-FD33-2073-BD5F8ABD7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3" y="4153162"/>
            <a:ext cx="4959605" cy="2324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769C77-A73A-3377-F2C3-88E7D8A09693}"/>
              </a:ext>
            </a:extLst>
          </p:cNvPr>
          <p:cNvSpPr txBox="1"/>
          <p:nvPr/>
        </p:nvSpPr>
        <p:spPr>
          <a:xfrm flipH="1">
            <a:off x="974724" y="3882390"/>
            <a:ext cx="226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GBDT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A6B28-DED5-B390-436B-DF0389320FE5}"/>
              </a:ext>
            </a:extLst>
          </p:cNvPr>
          <p:cNvSpPr txBox="1"/>
          <p:nvPr/>
        </p:nvSpPr>
        <p:spPr>
          <a:xfrm flipH="1">
            <a:off x="6251574" y="3853815"/>
            <a:ext cx="226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Logistic Regression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5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5326-11B3-06EE-B28A-E424DDD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11074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US" dirty="0"/>
              <a:t>SCORECARD TUNING</a:t>
            </a:r>
            <a:endParaRPr lang="en-ID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9A916A0-DFFA-B8A4-C6F5-ADB775E55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865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Binning, Teknik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numeric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interval </a:t>
            </a:r>
            <a:r>
              <a:rPr lang="en-US" dirty="0" err="1"/>
              <a:t>atau</a:t>
            </a:r>
            <a:r>
              <a:rPr lang="en-US" dirty="0"/>
              <a:t> range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kontinu</a:t>
            </a:r>
            <a:r>
              <a:rPr lang="en-US" dirty="0"/>
              <a:t> (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diskrit</a:t>
            </a:r>
            <a:r>
              <a:rPr lang="en-US" dirty="0"/>
              <a:t> (</a:t>
            </a:r>
            <a:r>
              <a:rPr lang="en-US" dirty="0" err="1"/>
              <a:t>terbatas</a:t>
            </a:r>
            <a:r>
              <a:rPr lang="en-US" dirty="0"/>
              <a:t>). Agar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noise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6C8FA-234E-093F-2C1B-238D9A56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812" y="1017922"/>
            <a:ext cx="1817028" cy="5778023"/>
          </a:xfrm>
          <a:prstGeom prst="rect">
            <a:avLst/>
          </a:prstGeom>
          <a:noFill/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1CEA613-E754-E0F3-0707-C1EF99FE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Crypto: investing &amp; trading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54EABF-9507-E3C8-EC51-22F20F4A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5326-11B3-06EE-B28A-E424DDD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110744"/>
            <a:ext cx="10881360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Setting Credit Level</a:t>
            </a:r>
            <a:endParaRPr lang="en-ID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9A916A0-DFFA-B8A4-C6F5-ADB775E55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392" y="1776155"/>
            <a:ext cx="9182101" cy="4413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Kita </a:t>
            </a:r>
            <a:r>
              <a:rPr lang="en-US" b="1" dirty="0" err="1"/>
              <a:t>akan</a:t>
            </a:r>
            <a:r>
              <a:rPr lang="en-US" b="1" dirty="0"/>
              <a:t> setting Credit </a:t>
            </a:r>
            <a:r>
              <a:rPr lang="en-US" b="1" dirty="0" err="1"/>
              <a:t>Levelnya</a:t>
            </a:r>
            <a:r>
              <a:rPr lang="en-US" b="1" dirty="0"/>
              <a:t>,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literasi</a:t>
            </a:r>
            <a:r>
              <a:rPr lang="en-US" b="1" dirty="0"/>
              <a:t>: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54EABF-9507-E3C8-EC51-22F20F4A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8A792-665D-E27C-EEAD-3FF58828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403" y="2656646"/>
            <a:ext cx="4806369" cy="35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5326-11B3-06EE-B28A-E424DDD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Score DISTRIBUTION</a:t>
            </a:r>
            <a:endParaRPr lang="en-ID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1D7ECB1-D8FB-BF46-B6EE-9702F874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5576" y="987425"/>
            <a:ext cx="5907424" cy="48736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9A916A0-DFFA-B8A4-C6F5-ADB775E5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Black: Default Customers</a:t>
            </a:r>
            <a:br>
              <a:rPr lang="en-US" b="1" dirty="0"/>
            </a:br>
            <a:r>
              <a:rPr lang="en-US" b="1" dirty="0"/>
              <a:t>White: Good Customer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Credit Score </a:t>
            </a:r>
            <a:r>
              <a:rPr lang="en-US" b="1" dirty="0" err="1"/>
              <a:t>Distribusi</a:t>
            </a:r>
            <a:r>
              <a:rPr lang="en-US" b="1" dirty="0"/>
              <a:t> </a:t>
            </a:r>
            <a:r>
              <a:rPr lang="en-US" b="1" dirty="0" err="1"/>
              <a:t>idealnya</a:t>
            </a:r>
            <a:r>
              <a:rPr lang="en-US" b="1" dirty="0"/>
              <a:t> </a:t>
            </a:r>
            <a:r>
              <a:rPr lang="en-US" b="1" dirty="0" err="1"/>
              <a:t>membentuk</a:t>
            </a:r>
            <a:r>
              <a:rPr lang="en-US" b="1" dirty="0"/>
              <a:t> smile curve, </a:t>
            </a:r>
            <a:r>
              <a:rPr lang="en-US" b="1" dirty="0" err="1"/>
              <a:t>dimana</a:t>
            </a:r>
            <a:r>
              <a:rPr lang="en-US" b="1" dirty="0"/>
              <a:t> Default Customers </a:t>
            </a:r>
            <a:r>
              <a:rPr lang="en-US" b="1" dirty="0" err="1"/>
              <a:t>tertinggi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dibagian</a:t>
            </a:r>
            <a:r>
              <a:rPr lang="en-US" b="1" dirty="0"/>
              <a:t> </a:t>
            </a:r>
            <a:r>
              <a:rPr lang="en-US" b="1" dirty="0" err="1"/>
              <a:t>kiri</a:t>
            </a:r>
            <a:r>
              <a:rPr lang="en-US" b="1" dirty="0"/>
              <a:t> dan Good Customers </a:t>
            </a:r>
            <a:r>
              <a:rPr lang="en-US" b="1" dirty="0" err="1"/>
              <a:t>tertinggi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dibagian</a:t>
            </a:r>
            <a:r>
              <a:rPr lang="en-US" b="1" dirty="0"/>
              <a:t> </a:t>
            </a:r>
            <a:r>
              <a:rPr lang="en-US" b="1" dirty="0" err="1"/>
              <a:t>kanan</a:t>
            </a:r>
            <a:r>
              <a:rPr lang="en-US" b="1" dirty="0"/>
              <a:t>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Tapi pada table Credit </a:t>
            </a:r>
            <a:r>
              <a:rPr lang="en-US" b="1" dirty="0" err="1"/>
              <a:t>Disitribution</a:t>
            </a:r>
            <a:r>
              <a:rPr lang="en-US" b="1" dirty="0"/>
              <a:t> </a:t>
            </a:r>
            <a:r>
              <a:rPr lang="en-US" b="1" dirty="0" err="1"/>
              <a:t>kita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menggambarkan</a:t>
            </a:r>
            <a:r>
              <a:rPr lang="en-US" b="1" dirty="0"/>
              <a:t> </a:t>
            </a:r>
            <a:r>
              <a:rPr lang="en-US" b="1" dirty="0" err="1"/>
              <a:t>hal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. Jadi </a:t>
            </a:r>
            <a:r>
              <a:rPr lang="en-US" b="1" dirty="0" err="1"/>
              <a:t>kita</a:t>
            </a:r>
            <a:r>
              <a:rPr lang="en-US" b="1" dirty="0"/>
              <a:t> </a:t>
            </a:r>
            <a:r>
              <a:rPr lang="en-US" b="1" dirty="0" err="1"/>
              <a:t>perlu</a:t>
            </a:r>
            <a:r>
              <a:rPr lang="en-US" b="1" dirty="0"/>
              <a:t>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pengecekan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lanjut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feature-feature </a:t>
            </a:r>
            <a:r>
              <a:rPr lang="en-US" b="1" dirty="0" err="1"/>
              <a:t>nya</a:t>
            </a:r>
            <a:r>
              <a:rPr lang="en-US" b="1" dirty="0"/>
              <a:t>.	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1CEA613-E754-E0F3-0707-C1EF99FE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Crypto: investing &amp; trading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54EABF-9507-E3C8-EC51-22F20F4A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8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119759"/>
            <a:ext cx="7735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25" y="2199132"/>
            <a:ext cx="8201787" cy="3163443"/>
          </a:xfrm>
        </p:spPr>
        <p:txBody>
          <a:bodyPr/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Pada </a:t>
            </a:r>
            <a:r>
              <a:rPr lang="en-US" b="1" dirty="0" err="1"/>
              <a:t>kasus</a:t>
            </a:r>
            <a:r>
              <a:rPr lang="en-US" b="1" dirty="0"/>
              <a:t> kali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kita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scorecard pada existing customer </a:t>
            </a:r>
            <a:r>
              <a:rPr lang="en-US" b="1" dirty="0" err="1"/>
              <a:t>untuk</a:t>
            </a:r>
            <a:r>
              <a:rPr lang="en-US" b="1" dirty="0"/>
              <a:t> top up limit </a:t>
            </a:r>
            <a:r>
              <a:rPr lang="en-US" b="1" dirty="0" err="1"/>
              <a:t>Creditcard</a:t>
            </a:r>
            <a:r>
              <a:rPr lang="en-US" b="1" dirty="0"/>
              <a:t>. Jadi </a:t>
            </a:r>
            <a:r>
              <a:rPr lang="en-US" b="1" dirty="0" err="1"/>
              <a:t>kita</a:t>
            </a:r>
            <a:r>
              <a:rPr lang="en-US" b="1" dirty="0"/>
              <a:t> </a:t>
            </a:r>
            <a:r>
              <a:rPr lang="en-US" b="1" dirty="0" err="1"/>
              <a:t>perlu</a:t>
            </a:r>
            <a:r>
              <a:rPr lang="en-US" b="1" dirty="0"/>
              <a:t>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segmentasi</a:t>
            </a:r>
            <a:r>
              <a:rPr lang="en-US" b="1" dirty="0"/>
              <a:t> customer yang </a:t>
            </a:r>
            <a:r>
              <a:rPr lang="en-US" b="1" dirty="0" err="1"/>
              <a:t>benar</a:t>
            </a:r>
            <a:r>
              <a:rPr lang="en-US" b="1" dirty="0"/>
              <a:t> agar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terjadi</a:t>
            </a:r>
            <a:r>
              <a:rPr lang="en-US" b="1" dirty="0"/>
              <a:t> </a:t>
            </a:r>
            <a:r>
              <a:rPr lang="en-US" b="1" dirty="0" err="1"/>
              <a:t>kredit</a:t>
            </a:r>
            <a:r>
              <a:rPr lang="en-US" b="1" dirty="0"/>
              <a:t> </a:t>
            </a:r>
            <a:r>
              <a:rPr lang="en-US" b="1" dirty="0" err="1"/>
              <a:t>macet</a:t>
            </a:r>
            <a:r>
              <a:rPr lang="en-US" b="1" dirty="0"/>
              <a:t> (NPL) </a:t>
            </a:r>
            <a:r>
              <a:rPr lang="en-US" b="1" dirty="0" err="1"/>
              <a:t>dikemudian</a:t>
            </a:r>
            <a:r>
              <a:rPr lang="en-US" b="1" dirty="0"/>
              <a:t> </a:t>
            </a:r>
            <a:r>
              <a:rPr lang="en-US" b="1" dirty="0" err="1"/>
              <a:t>hari</a:t>
            </a:r>
            <a:r>
              <a:rPr lang="en-US" b="1" dirty="0"/>
              <a:t> yang </a:t>
            </a:r>
            <a:r>
              <a:rPr lang="en-US" b="1" dirty="0" err="1"/>
              <a:t>menyebabkan</a:t>
            </a:r>
            <a:r>
              <a:rPr lang="en-US" b="1" dirty="0"/>
              <a:t> </a:t>
            </a:r>
            <a:r>
              <a:rPr lang="en-US" b="1" dirty="0" err="1"/>
              <a:t>perusahan</a:t>
            </a:r>
            <a:r>
              <a:rPr lang="en-US" b="1" dirty="0"/>
              <a:t> </a:t>
            </a:r>
            <a:r>
              <a:rPr lang="en-US" b="1" dirty="0" err="1"/>
              <a:t>rugi</a:t>
            </a:r>
            <a:r>
              <a:rPr lang="en-US" b="1" dirty="0"/>
              <a:t>.</a:t>
            </a:r>
          </a:p>
          <a:p>
            <a:pPr algn="l"/>
            <a:r>
              <a:rPr lang="en-US" b="1" dirty="0"/>
              <a:t>Skillset: Logistic Regression, Gradient Boosting, Weight of Evidence (WOE), Information Value (IV), Binning, Chi-square Binning</a:t>
            </a:r>
          </a:p>
          <a:p>
            <a:pPr algn="l"/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5326-11B3-06EE-B28A-E424DDD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THRESHOLD TUNING</a:t>
            </a:r>
            <a:endParaRPr lang="en-ID" sz="3400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54EABF-9507-E3C8-EC51-22F20F4A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96EF1-E022-D07B-EE35-21DD48CE9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11453"/>
            <a:ext cx="11186309" cy="106984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err="1">
                <a:latin typeface="Roboto" panose="02000000000000000000" pitchFamily="2" charset="0"/>
              </a:rPr>
              <a:t>Menentukan</a:t>
            </a:r>
            <a:r>
              <a:rPr lang="en-US" dirty="0">
                <a:latin typeface="Roboto" panose="02000000000000000000" pitchFamily="2" charset="0"/>
              </a:rPr>
              <a:t> Threshold  </a:t>
            </a:r>
            <a:r>
              <a:rPr lang="en-US" dirty="0" err="1">
                <a:latin typeface="Roboto" panose="02000000000000000000" pitchFamily="2" charset="0"/>
              </a:rPr>
              <a:t>antara</a:t>
            </a:r>
            <a:r>
              <a:rPr lang="en-US" dirty="0">
                <a:latin typeface="Roboto" panose="02000000000000000000" pitchFamily="2" charset="0"/>
              </a:rPr>
              <a:t> Loss </a:t>
            </a:r>
            <a:r>
              <a:rPr lang="en-US" dirty="0" err="1">
                <a:latin typeface="Roboto" panose="02000000000000000000" pitchFamily="2" charset="0"/>
              </a:rPr>
              <a:t>dengan</a:t>
            </a:r>
            <a:r>
              <a:rPr lang="en-US" dirty="0">
                <a:latin typeface="Roboto" panose="02000000000000000000" pitchFamily="2" charset="0"/>
              </a:rPr>
              <a:t> Coverage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Loss: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kerugian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ditimbulkan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akibat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kesalahan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prediksi</a:t>
            </a:r>
            <a:r>
              <a:rPr lang="en-US" b="0" i="0" dirty="0">
                <a:effectLst/>
                <a:latin typeface="Roboto" panose="02000000000000000000" pitchFamily="2" charset="0"/>
              </a:rPr>
              <a:t> model</a:t>
            </a:r>
          </a:p>
          <a:p>
            <a:pPr marL="0" indent="0" algn="l">
              <a:buNone/>
            </a:pPr>
            <a:r>
              <a:rPr lang="en-US" dirty="0">
                <a:latin typeface="Roboto" panose="02000000000000000000" pitchFamily="2" charset="0"/>
              </a:rPr>
              <a:t>Coverage: </a:t>
            </a:r>
            <a:r>
              <a:rPr lang="en-US" dirty="0" err="1">
                <a:latin typeface="Roboto" panose="02000000000000000000" pitchFamily="2" charset="0"/>
              </a:rPr>
              <a:t>proporsi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dari</a:t>
            </a:r>
            <a:r>
              <a:rPr lang="en-US" dirty="0">
                <a:latin typeface="Roboto" panose="02000000000000000000" pitchFamily="2" charset="0"/>
              </a:rPr>
              <a:t> total </a:t>
            </a:r>
            <a:r>
              <a:rPr lang="en-US" dirty="0" err="1">
                <a:latin typeface="Roboto" panose="02000000000000000000" pitchFamily="2" charset="0"/>
              </a:rPr>
              <a:t>populasi</a:t>
            </a:r>
            <a:r>
              <a:rPr lang="en-US" dirty="0">
                <a:latin typeface="Roboto" panose="02000000000000000000" pitchFamily="2" charset="0"/>
              </a:rPr>
              <a:t> yang di </a:t>
            </a:r>
            <a:r>
              <a:rPr lang="en-US" dirty="0" err="1">
                <a:latin typeface="Roboto" panose="02000000000000000000" pitchFamily="2" charset="0"/>
              </a:rPr>
              <a:t>prediksi</a:t>
            </a:r>
            <a:r>
              <a:rPr lang="en-US" dirty="0">
                <a:latin typeface="Roboto" panose="02000000000000000000" pitchFamily="2" charset="0"/>
              </a:rPr>
              <a:t> oleh model </a:t>
            </a:r>
            <a:r>
              <a:rPr lang="en-US" dirty="0" err="1">
                <a:latin typeface="Roboto" panose="02000000000000000000" pitchFamily="2" charset="0"/>
              </a:rPr>
              <a:t>sebagai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</a:rPr>
              <a:t>positif</a:t>
            </a:r>
            <a:r>
              <a:rPr lang="en-US" dirty="0">
                <a:latin typeface="Roboto" panose="02000000000000000000" pitchFamily="2" charset="0"/>
              </a:rPr>
              <a:t>. </a:t>
            </a: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53D4554-00AE-2AA9-58DD-C1F1CB5B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" y="3895519"/>
            <a:ext cx="3676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5D04B2E1-0ABF-A25C-F2D4-2CBBD859A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40" y="3870197"/>
            <a:ext cx="3385185" cy="24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EB9EA-D56B-2173-9C52-A9403A20C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510" y="4076700"/>
            <a:ext cx="4094638" cy="14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75" y="-110109"/>
            <a:ext cx="9144000" cy="1069848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7FC76-F639-89A0-1143-B46CC702ABF2}"/>
              </a:ext>
            </a:extLst>
          </p:cNvPr>
          <p:cNvSpPr txBox="1"/>
          <p:nvPr/>
        </p:nvSpPr>
        <p:spPr>
          <a:xfrm>
            <a:off x="238126" y="1114425"/>
            <a:ext cx="11506199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Nasabah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terbanyak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pada level 6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sebesar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35.12%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category Good Credit</a:t>
            </a:r>
            <a:endParaRPr lang="en-ID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2. Good Customer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tertinggi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pada Level 6, 7, 5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masing-masing rate (38.57%, 20.05%, 13.11%)</a:t>
            </a:r>
            <a:endParaRPr lang="en-ID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Default_Rate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tertinggi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pada level 6, 3, 2,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masing-masing rate (22.97%, 15.79%, 14.77%)</a:t>
            </a:r>
            <a:endParaRPr lang="en-ID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keseluruhan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jika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top up limit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maka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mengalami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kerugian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sebesar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22.12%</a:t>
            </a:r>
            <a:endParaRPr lang="en-ID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5. Kita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top up limit pada level 7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Good_Rate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Defautl_Rate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berbeda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signifikan</a:t>
            </a:r>
            <a:endParaRPr lang="en-ID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6. Hanya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saja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perlu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diperhatikan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kembali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pada level 6 (Good Category)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tapi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menyumbang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kerugian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tertinggi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Berarti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feature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berpengaruh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tinggi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masuk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pada data history customer .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perlu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solidFill>
                  <a:srgbClr val="000000"/>
                </a:solidFill>
                <a:latin typeface="Roboto" panose="02000000000000000000" pitchFamily="2" charset="0"/>
              </a:rPr>
              <a:t>   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menambahkan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feature Kembali pada data set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selanjutnya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ID" sz="1600" b="0" dirty="0">
              <a:effectLst/>
            </a:endParaRPr>
          </a:p>
          <a:p>
            <a:br>
              <a:rPr lang="en-ID" sz="1600" b="0" dirty="0">
                <a:effectLst/>
              </a:rPr>
            </a:br>
            <a:br>
              <a:rPr lang="en-ID" sz="1600" b="0" dirty="0">
                <a:effectLst/>
              </a:rPr>
            </a:br>
            <a:endParaRPr lang="en-US" sz="1600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A29002-FE8B-0273-3DBD-9CE4314E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8677"/>
            <a:ext cx="10020300" cy="2591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Fernando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119759"/>
            <a:ext cx="7735824" cy="1069848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25" y="2189607"/>
            <a:ext cx="8201787" cy="1944243"/>
          </a:xfrm>
        </p:spPr>
        <p:txBody>
          <a:bodyPr/>
          <a:lstStyle/>
          <a:p>
            <a:pPr algn="l"/>
            <a:r>
              <a:rPr lang="en-US" b="1" dirty="0"/>
              <a:t>Kita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Historycal</a:t>
            </a:r>
            <a:r>
              <a:rPr lang="en-US" b="1" dirty="0"/>
              <a:t>  data customer </a:t>
            </a:r>
            <a:r>
              <a:rPr lang="en-US" b="1" dirty="0" err="1"/>
              <a:t>selama</a:t>
            </a:r>
            <a:r>
              <a:rPr lang="en-US" b="1" dirty="0"/>
              <a:t> 6 </a:t>
            </a:r>
            <a:r>
              <a:rPr lang="en-US" b="1" dirty="0" err="1"/>
              <a:t>bulan</a:t>
            </a:r>
            <a:r>
              <a:rPr lang="en-US" b="1" dirty="0"/>
              <a:t> (25 column, 30000 row) yang </a:t>
            </a:r>
            <a:r>
              <a:rPr lang="en-US" b="1" dirty="0" err="1"/>
              <a:t>terdiri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endParaRPr lang="en-US" b="1" dirty="0"/>
          </a:p>
          <a:p>
            <a:pPr marL="342900" indent="-342900" algn="l">
              <a:buAutoNum type="arabicPeriod"/>
            </a:pPr>
            <a:r>
              <a:rPr lang="en-US" b="1" dirty="0" err="1"/>
              <a:t>ID_Customer</a:t>
            </a:r>
            <a:endParaRPr lang="en-US" b="1" dirty="0"/>
          </a:p>
          <a:p>
            <a:pPr marL="342900" indent="-342900" algn="l">
              <a:buAutoNum type="arabicPeriod"/>
            </a:pPr>
            <a:r>
              <a:rPr lang="en-US" b="1" dirty="0"/>
              <a:t>23 feature : (</a:t>
            </a:r>
            <a:r>
              <a:rPr lang="en-US" b="1" dirty="0" err="1"/>
              <a:t>Limit_Balance</a:t>
            </a:r>
            <a:r>
              <a:rPr lang="en-US" b="1" dirty="0"/>
              <a:t>, Sex, Education, Marriage, Age, Repayment, </a:t>
            </a:r>
            <a:r>
              <a:rPr lang="en-US" b="1" dirty="0" err="1"/>
              <a:t>Amount_of_bill_statement</a:t>
            </a:r>
            <a:r>
              <a:rPr lang="en-US" b="1" dirty="0"/>
              <a:t>, </a:t>
            </a:r>
            <a:r>
              <a:rPr lang="en-US" b="1" dirty="0" err="1"/>
              <a:t>Amount_of_previous_Payment</a:t>
            </a:r>
            <a:endParaRPr lang="en-US" b="1" dirty="0"/>
          </a:p>
          <a:p>
            <a:pPr marL="342900" indent="-342900" algn="l">
              <a:buAutoNum type="arabicPeriod"/>
            </a:pPr>
            <a:r>
              <a:rPr lang="en-US" b="1" dirty="0"/>
              <a:t>Label: </a:t>
            </a:r>
            <a:r>
              <a:rPr lang="en-US" b="1" dirty="0" err="1"/>
              <a:t>Default_Payment</a:t>
            </a:r>
            <a:r>
              <a:rPr lang="en-US" b="1" dirty="0"/>
              <a:t> (1= Yes dan 0 =No)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140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119759"/>
            <a:ext cx="7735824" cy="1069848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25" y="2189607"/>
            <a:ext cx="8201787" cy="1944243"/>
          </a:xfrm>
        </p:spPr>
        <p:txBody>
          <a:bodyPr/>
          <a:lstStyle/>
          <a:p>
            <a:pPr algn="l"/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E85AE9-B6C6-1B0F-2969-D9F0AF5EE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004"/>
              </p:ext>
            </p:extLst>
          </p:nvPr>
        </p:nvGraphicFramePr>
        <p:xfrm>
          <a:off x="1014414" y="2189606"/>
          <a:ext cx="10333035" cy="3672709"/>
        </p:xfrm>
        <a:graphic>
          <a:graphicData uri="http://schemas.openxmlformats.org/drawingml/2006/table">
            <a:tbl>
              <a:tblPr/>
              <a:tblGrid>
                <a:gridCol w="257830">
                  <a:extLst>
                    <a:ext uri="{9D8B030D-6E8A-4147-A177-3AD203B41FA5}">
                      <a16:colId xmlns:a16="http://schemas.microsoft.com/office/drawing/2014/main" val="3738117797"/>
                    </a:ext>
                  </a:extLst>
                </a:gridCol>
                <a:gridCol w="456161">
                  <a:extLst>
                    <a:ext uri="{9D8B030D-6E8A-4147-A177-3AD203B41FA5}">
                      <a16:colId xmlns:a16="http://schemas.microsoft.com/office/drawing/2014/main" val="2564282880"/>
                    </a:ext>
                  </a:extLst>
                </a:gridCol>
                <a:gridCol w="185109">
                  <a:extLst>
                    <a:ext uri="{9D8B030D-6E8A-4147-A177-3AD203B41FA5}">
                      <a16:colId xmlns:a16="http://schemas.microsoft.com/office/drawing/2014/main" val="2282737872"/>
                    </a:ext>
                  </a:extLst>
                </a:gridCol>
                <a:gridCol w="528882">
                  <a:extLst>
                    <a:ext uri="{9D8B030D-6E8A-4147-A177-3AD203B41FA5}">
                      <a16:colId xmlns:a16="http://schemas.microsoft.com/office/drawing/2014/main" val="2668685488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1917612943"/>
                    </a:ext>
                  </a:extLst>
                </a:gridCol>
                <a:gridCol w="211553">
                  <a:extLst>
                    <a:ext uri="{9D8B030D-6E8A-4147-A177-3AD203B41FA5}">
                      <a16:colId xmlns:a16="http://schemas.microsoft.com/office/drawing/2014/main" val="402160311"/>
                    </a:ext>
                  </a:extLst>
                </a:gridCol>
                <a:gridCol w="297496">
                  <a:extLst>
                    <a:ext uri="{9D8B030D-6E8A-4147-A177-3AD203B41FA5}">
                      <a16:colId xmlns:a16="http://schemas.microsoft.com/office/drawing/2014/main" val="1590878239"/>
                    </a:ext>
                  </a:extLst>
                </a:gridCol>
                <a:gridCol w="297496">
                  <a:extLst>
                    <a:ext uri="{9D8B030D-6E8A-4147-A177-3AD203B41FA5}">
                      <a16:colId xmlns:a16="http://schemas.microsoft.com/office/drawing/2014/main" val="2603062976"/>
                    </a:ext>
                  </a:extLst>
                </a:gridCol>
                <a:gridCol w="297496">
                  <a:extLst>
                    <a:ext uri="{9D8B030D-6E8A-4147-A177-3AD203B41FA5}">
                      <a16:colId xmlns:a16="http://schemas.microsoft.com/office/drawing/2014/main" val="154332116"/>
                    </a:ext>
                  </a:extLst>
                </a:gridCol>
                <a:gridCol w="297496">
                  <a:extLst>
                    <a:ext uri="{9D8B030D-6E8A-4147-A177-3AD203B41FA5}">
                      <a16:colId xmlns:a16="http://schemas.microsoft.com/office/drawing/2014/main" val="4109830258"/>
                    </a:ext>
                  </a:extLst>
                </a:gridCol>
                <a:gridCol w="297496">
                  <a:extLst>
                    <a:ext uri="{9D8B030D-6E8A-4147-A177-3AD203B41FA5}">
                      <a16:colId xmlns:a16="http://schemas.microsoft.com/office/drawing/2014/main" val="770345023"/>
                    </a:ext>
                  </a:extLst>
                </a:gridCol>
                <a:gridCol w="297496">
                  <a:extLst>
                    <a:ext uri="{9D8B030D-6E8A-4147-A177-3AD203B41FA5}">
                      <a16:colId xmlns:a16="http://schemas.microsoft.com/office/drawing/2014/main" val="11375299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3801652438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2171861581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2887754554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1171562804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3070403861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3652832174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1781804990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122501695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2357172280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1740377385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590133367"/>
                    </a:ext>
                  </a:extLst>
                </a:gridCol>
                <a:gridCol w="482605">
                  <a:extLst>
                    <a:ext uri="{9D8B030D-6E8A-4147-A177-3AD203B41FA5}">
                      <a16:colId xmlns:a16="http://schemas.microsoft.com/office/drawing/2014/main" val="1568421610"/>
                    </a:ext>
                  </a:extLst>
                </a:gridCol>
                <a:gridCol w="634659">
                  <a:extLst>
                    <a:ext uri="{9D8B030D-6E8A-4147-A177-3AD203B41FA5}">
                      <a16:colId xmlns:a16="http://schemas.microsoft.com/office/drawing/2014/main" val="1561701578"/>
                    </a:ext>
                  </a:extLst>
                </a:gridCol>
              </a:tblGrid>
              <a:tr h="61211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LIMIT_BAL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MARRIAGE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PAY_4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PAY_5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PAY_6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BILL_AMT1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BILL_AMT2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BILL_AMT3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BILL_AMT4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BILL_AMT5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BILL_AMT6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PAY_AMT1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PAY_AMT2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PAY_AMT3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PAY_AMT4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PAY_AMT5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PAY_AMT6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default.payment.</a:t>
                      </a:r>
                      <a:b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D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next.month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694791"/>
                  </a:ext>
                </a:extLst>
              </a:tr>
              <a:tr h="30605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20,000 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123051"/>
                  </a:ext>
                </a:extLst>
              </a:tr>
              <a:tr h="30605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120,000 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1725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3455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501301"/>
                  </a:ext>
                </a:extLst>
              </a:tr>
              <a:tr h="30605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90,000 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29239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14027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13559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14331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14948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15549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1518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28510"/>
                  </a:ext>
                </a:extLst>
              </a:tr>
              <a:tr h="30605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50,000 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46990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48233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49291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28314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28959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29547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35136"/>
                  </a:ext>
                </a:extLst>
              </a:tr>
              <a:tr h="30605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50,000 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35835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20940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19146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19131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36681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631"/>
                  </a:ext>
                </a:extLst>
              </a:tr>
              <a:tr h="30605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50,000 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57069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57608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19394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19619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20024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1815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984144"/>
                  </a:ext>
                </a:extLst>
              </a:tr>
              <a:tr h="30605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500,000 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367965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412023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445007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542653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483003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473944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13750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13770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039377"/>
                  </a:ext>
                </a:extLst>
              </a:tr>
              <a:tr h="30605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100,000 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11876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52048"/>
                  </a:ext>
                </a:extLst>
              </a:tr>
              <a:tr h="30605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140,000 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11285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14096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12108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3329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90273"/>
                  </a:ext>
                </a:extLst>
              </a:tr>
              <a:tr h="30605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20,000 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13912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13007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306" marR="3306" marT="3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8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92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119759"/>
            <a:ext cx="7735824" cy="1069848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25" y="2189607"/>
            <a:ext cx="8201787" cy="1944243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6310E-312F-7827-FF9A-C766A25B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66" y="2319583"/>
            <a:ext cx="5360393" cy="351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9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6488" y="225679"/>
            <a:ext cx="7735824" cy="1069848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25" y="2189607"/>
            <a:ext cx="8201787" cy="1944243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E82EB-FB70-AFEC-BCD9-3E3F21E8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0" y="1351534"/>
            <a:ext cx="91567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038" y="1044829"/>
            <a:ext cx="7735824" cy="1069848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25" y="2189607"/>
            <a:ext cx="8201787" cy="1944243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CB9BC-4E0A-A36F-60B7-36DAAEA8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7" y="3688011"/>
            <a:ext cx="8331628" cy="1339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A7B4C9-1BB3-FF7C-DC4E-B6AEC144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2189607"/>
            <a:ext cx="8325278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7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038" y="1044829"/>
            <a:ext cx="7735824" cy="1069848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25" y="2189607"/>
            <a:ext cx="1609725" cy="1944243"/>
          </a:xfrm>
        </p:spPr>
        <p:txBody>
          <a:bodyPr/>
          <a:lstStyle/>
          <a:p>
            <a:pPr algn="l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D48A85-3FA4-2C64-9AAE-59A5C5D38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5614"/>
              </p:ext>
            </p:extLst>
          </p:nvPr>
        </p:nvGraphicFramePr>
        <p:xfrm>
          <a:off x="6149788" y="2122932"/>
          <a:ext cx="4436610" cy="3574400"/>
        </p:xfrm>
        <a:graphic>
          <a:graphicData uri="http://schemas.openxmlformats.org/drawingml/2006/table">
            <a:tbl>
              <a:tblPr/>
              <a:tblGrid>
                <a:gridCol w="887322">
                  <a:extLst>
                    <a:ext uri="{9D8B030D-6E8A-4147-A177-3AD203B41FA5}">
                      <a16:colId xmlns:a16="http://schemas.microsoft.com/office/drawing/2014/main" val="4227588453"/>
                    </a:ext>
                  </a:extLst>
                </a:gridCol>
                <a:gridCol w="887322">
                  <a:extLst>
                    <a:ext uri="{9D8B030D-6E8A-4147-A177-3AD203B41FA5}">
                      <a16:colId xmlns:a16="http://schemas.microsoft.com/office/drawing/2014/main" val="3687980261"/>
                    </a:ext>
                  </a:extLst>
                </a:gridCol>
                <a:gridCol w="887322">
                  <a:extLst>
                    <a:ext uri="{9D8B030D-6E8A-4147-A177-3AD203B41FA5}">
                      <a16:colId xmlns:a16="http://schemas.microsoft.com/office/drawing/2014/main" val="2672950080"/>
                    </a:ext>
                  </a:extLst>
                </a:gridCol>
                <a:gridCol w="887322">
                  <a:extLst>
                    <a:ext uri="{9D8B030D-6E8A-4147-A177-3AD203B41FA5}">
                      <a16:colId xmlns:a16="http://schemas.microsoft.com/office/drawing/2014/main" val="154066001"/>
                    </a:ext>
                  </a:extLst>
                </a:gridCol>
                <a:gridCol w="887322">
                  <a:extLst>
                    <a:ext uri="{9D8B030D-6E8A-4147-A177-3AD203B41FA5}">
                      <a16:colId xmlns:a16="http://schemas.microsoft.com/office/drawing/2014/main" val="2911931842"/>
                    </a:ext>
                  </a:extLst>
                </a:gridCol>
              </a:tblGrid>
              <a:tr h="142976">
                <a:tc>
                  <a:txBody>
                    <a:bodyPr/>
                    <a:lstStyle/>
                    <a:p>
                      <a:pPr algn="r"/>
                      <a:endParaRPr lang="en-ID" sz="700" b="1">
                        <a:effectLst/>
                      </a:endParaRP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 b="1">
                          <a:effectLst/>
                        </a:rPr>
                        <a:t>iv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 b="1">
                          <a:effectLst/>
                        </a:rPr>
                        <a:t>gini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 b="1">
                          <a:effectLst/>
                        </a:rPr>
                        <a:t>entropy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 b="1">
                          <a:effectLst/>
                        </a:rPr>
                        <a:t>unique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90459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0.877149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11.0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5803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PAY_2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0.548952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11.0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37322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PAY_3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0.416045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11.0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825673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PAY_4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0.367265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11.0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40126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PAY_5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0.340329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 dirty="0">
                          <a:effectLst/>
                        </a:rPr>
                        <a:t>10.0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8263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PAY_6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0.293814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10.0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178126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PAY_AMT1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0.193553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7943.0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98812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LIMIT_BAL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0.183522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81.0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88334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PAY_AMT2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0.173619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7899.0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26216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PAY_AMT3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0.139372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7518.0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78280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PAY_AMT4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0.120301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6937.0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59464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PAY_AMT6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0.104074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6939.0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111904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PAY_AMT5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0.101773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6897.0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09969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BILL_AMT5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0.047969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21010.0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95904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BILL_AMT4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0.045962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21548.0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962244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EDUCATION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0.038295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7.0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47904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BILL_AMT2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0.029208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22346.0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71210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BILL_AMT6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0.027186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20604.0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226424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AGE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0.024610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56.0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12972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BILL_AMT1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0.023597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22723.0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2653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ID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0.021775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30000.0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49135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BILL_AMT3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0.019943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22026.0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81363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SEX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0.009180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2.0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48769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fontAlgn="ctr"/>
                      <a:r>
                        <a:rPr lang="en-ID" sz="700" b="1">
                          <a:effectLst/>
                        </a:rPr>
                        <a:t>MARRIAGE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0.007235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>
                          <a:effectLst/>
                        </a:rPr>
                        <a:t>NaN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700" dirty="0">
                          <a:effectLst/>
                        </a:rPr>
                        <a:t>4.0</a:t>
                      </a:r>
                    </a:p>
                  </a:txBody>
                  <a:tcPr marL="35481" marR="35481" marT="17740" marB="177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5509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970FDA-3F2D-C754-3B09-55AE474CA220}"/>
              </a:ext>
            </a:extLst>
          </p:cNvPr>
          <p:cNvSpPr/>
          <p:nvPr/>
        </p:nvSpPr>
        <p:spPr>
          <a:xfrm>
            <a:off x="1526041" y="2037207"/>
            <a:ext cx="4554272" cy="38235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toad.quality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(data,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'label'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iv_only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Toad: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library Python yang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digunakan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untuk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melakukan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pre-processing data.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melakukan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pre-processing,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seperti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data cleaning, data transformation, dan feature selection</a:t>
            </a:r>
          </a:p>
          <a:p>
            <a:endParaRPr lang="en-US" sz="12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2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Note: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it is recommended to set “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iv_only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=True” for large dataset or high dimensional data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3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038" y="1044829"/>
            <a:ext cx="7735824" cy="1069848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25" y="2189607"/>
            <a:ext cx="1609725" cy="1944243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970FDA-3F2D-C754-3B09-55AE474CA220}"/>
              </a:ext>
            </a:extLst>
          </p:cNvPr>
          <p:cNvSpPr/>
          <p:nvPr/>
        </p:nvSpPr>
        <p:spPr>
          <a:xfrm>
            <a:off x="1535565" y="1999107"/>
            <a:ext cx="4912859" cy="22490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How 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Use toad to fine tune feature binning and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condusct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feature selection: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200" b="1" dirty="0" err="1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train_selected</a:t>
            </a:r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sz="1200" b="1" dirty="0" err="1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drop_lst</a:t>
            </a:r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ID" sz="1200" b="1" dirty="0" err="1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toad.selection.select</a:t>
            </a:r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( 	frame = train, </a:t>
            </a:r>
          </a:p>
          <a:p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target= train['label'], </a:t>
            </a:r>
          </a:p>
          <a:p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	empty = 0.7, </a:t>
            </a:r>
          </a:p>
          <a:p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iv = 0.02,  </a:t>
            </a:r>
          </a:p>
          <a:p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ID" sz="1200" b="1" dirty="0" err="1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corr</a:t>
            </a:r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 = 1, </a:t>
            </a:r>
          </a:p>
          <a:p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ID" sz="1200" b="1" dirty="0" err="1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return_drop</a:t>
            </a:r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=True, </a:t>
            </a:r>
          </a:p>
          <a:p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exclude=</a:t>
            </a:r>
            <a:r>
              <a:rPr lang="en-ID" sz="1200" b="1" dirty="0" err="1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exclude_list</a:t>
            </a:r>
            <a:r>
              <a:rPr lang="en-ID" sz="1200" b="1" dirty="0">
                <a:solidFill>
                  <a:schemeClr val="accent6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753099-1F34-F72C-F82C-4A4CB9EC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69" y="5140036"/>
            <a:ext cx="4102311" cy="6731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437D41-58C8-03B2-0C8F-7AF5C3BDF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369" y="4438650"/>
            <a:ext cx="4102311" cy="349409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3650273-BDD2-D296-7C1F-3C2802FAA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67349"/>
              </p:ext>
            </p:extLst>
          </p:nvPr>
        </p:nvGraphicFramePr>
        <p:xfrm>
          <a:off x="6794116" y="2212971"/>
          <a:ext cx="1326154" cy="3560633"/>
        </p:xfrm>
        <a:graphic>
          <a:graphicData uri="http://schemas.openxmlformats.org/drawingml/2006/table">
            <a:tbl>
              <a:tblPr/>
              <a:tblGrid>
                <a:gridCol w="180839">
                  <a:extLst>
                    <a:ext uri="{9D8B030D-6E8A-4147-A177-3AD203B41FA5}">
                      <a16:colId xmlns:a16="http://schemas.microsoft.com/office/drawing/2014/main" val="1107565006"/>
                    </a:ext>
                  </a:extLst>
                </a:gridCol>
                <a:gridCol w="632937">
                  <a:extLst>
                    <a:ext uri="{9D8B030D-6E8A-4147-A177-3AD203B41FA5}">
                      <a16:colId xmlns:a16="http://schemas.microsoft.com/office/drawing/2014/main" val="641248350"/>
                    </a:ext>
                  </a:extLst>
                </a:gridCol>
                <a:gridCol w="512378">
                  <a:extLst>
                    <a:ext uri="{9D8B030D-6E8A-4147-A177-3AD203B41FA5}">
                      <a16:colId xmlns:a16="http://schemas.microsoft.com/office/drawing/2014/main" val="2540359662"/>
                    </a:ext>
                  </a:extLst>
                </a:gridCol>
              </a:tblGrid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 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feature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iv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241340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PAY_0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0.88724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16034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PAY_2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0.55711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30498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PAY_3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0.42046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145676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PAY_4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0.36683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0158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PAY_5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0.33969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25954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PAY_6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0.29572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509806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6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LIMIT_BAL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0.19869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676222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7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PAY_AMT1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0.19275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58222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8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PAY_AMT2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0.18029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568105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9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PAY_AMT3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0.14828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46976"/>
                  </a:ext>
                </a:extLst>
              </a:tr>
              <a:tr h="16682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10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PAY_AMT4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0.11934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35722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11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PAY_AMT6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0.10529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15773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12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PAY_AMT5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0.10359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21104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13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BILL_AMT5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0.0503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486897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14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BILL_AMT3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0.04599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92932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15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BILL_AMT6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0.03776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7193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16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EDUCATION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0.03761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02592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17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BILL_AMT2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0.03538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83487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18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BILL_AMT4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0.03424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10699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19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BILL_AMT1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0.02964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36492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20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ID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0.02692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98729"/>
                  </a:ext>
                </a:extLst>
              </a:tr>
              <a:tr h="15426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1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21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AGE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600" b="0" i="0" u="none" strike="noStrike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0.02378</a:t>
                      </a:r>
                    </a:p>
                  </a:txBody>
                  <a:tcPr marL="5319" marR="5319" marT="5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088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A90D0A0-B7D1-B15B-13FC-8A147AEB7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642" y="2218846"/>
            <a:ext cx="2401159" cy="9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0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1041</TotalTime>
  <Words>1689</Words>
  <Application>Microsoft Office PowerPoint</Application>
  <PresentationFormat>Widescreen</PresentationFormat>
  <Paragraphs>640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Roboto</vt:lpstr>
      <vt:lpstr>Segoe UI Light</vt:lpstr>
      <vt:lpstr>Söhne</vt:lpstr>
      <vt:lpstr>source-serif-pro</vt:lpstr>
      <vt:lpstr>Tw Cen MT</vt:lpstr>
      <vt:lpstr>Office Theme</vt:lpstr>
      <vt:lpstr>SCORECARD CUSTOMER</vt:lpstr>
      <vt:lpstr>INTRODUCTION</vt:lpstr>
      <vt:lpstr>DATA PREPROCESSING</vt:lpstr>
      <vt:lpstr>DATA PREPROCESSING</vt:lpstr>
      <vt:lpstr>DATA PREPROCESSING</vt:lpstr>
      <vt:lpstr>Exploratory data analysis (EDA)</vt:lpstr>
      <vt:lpstr>Exploratory data analysis (EDA)</vt:lpstr>
      <vt:lpstr>Exploratory data analysis (EDA)</vt:lpstr>
      <vt:lpstr>Exploratory data analysis (EDA)</vt:lpstr>
      <vt:lpstr>Feature binning</vt:lpstr>
      <vt:lpstr>Feature binning</vt:lpstr>
      <vt:lpstr>Transfrom to WOE &amp;  Calculate psi </vt:lpstr>
      <vt:lpstr>WOE &amp; IV </vt:lpstr>
      <vt:lpstr>Logistic regression</vt:lpstr>
      <vt:lpstr>Gradient BOOSTING DECISION TREES (GBDT)</vt:lpstr>
      <vt:lpstr>Logistic Regression Vs GBDT</vt:lpstr>
      <vt:lpstr>SCORECARD TUNING</vt:lpstr>
      <vt:lpstr>Setting Credit Level</vt:lpstr>
      <vt:lpstr>Score DISTRIBUTION</vt:lpstr>
      <vt:lpstr>THRESHOLD TUNING</vt:lpstr>
      <vt:lpstr>KESIMPULAN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SCORECARD CUSTOMER</dc:title>
  <dc:creator>Fernando Hutasoit</dc:creator>
  <cp:lastModifiedBy>Fernando Hutasoit</cp:lastModifiedBy>
  <cp:revision>1</cp:revision>
  <dcterms:created xsi:type="dcterms:W3CDTF">2023-03-24T13:57:30Z</dcterms:created>
  <dcterms:modified xsi:type="dcterms:W3CDTF">2023-03-31T08:44:12Z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