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8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6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6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9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8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5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5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DF51-36F8-4D43-A57F-18736C20F508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D25EEA-3901-4254-BC61-E9FE6478E15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7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FC4-1242-495E-B699-8B12C1218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October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1D6D6-E9DF-418B-AE39-15B8FF523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Current Affairs</a:t>
            </a:r>
          </a:p>
        </p:txBody>
      </p:sp>
    </p:spTree>
    <p:extLst>
      <p:ext uri="{BB962C8B-B14F-4D97-AF65-F5344CB8AC3E}">
        <p14:creationId xmlns:p14="http://schemas.microsoft.com/office/powerpoint/2010/main" val="62267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BACF-5929-4AA4-9924-B873C3FD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73594"/>
            <a:ext cx="9603275" cy="587135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SC on farmer’s protest and CJI on police atrocities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2B04-0040-4E95-874D-FB8044C9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49532"/>
            <a:ext cx="9603275" cy="41801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CJI of India, </a:t>
            </a:r>
            <a:r>
              <a:rPr lang="en-IN" b="1" dirty="0"/>
              <a:t>N.V Ramana </a:t>
            </a:r>
            <a:r>
              <a:rPr lang="en-IN" dirty="0"/>
              <a:t>: Standing committees, headed by CJs of high courts to investigate crimes committed by the bureaucracy. Complaints from common man.</a:t>
            </a:r>
          </a:p>
          <a:p>
            <a:r>
              <a:rPr lang="en-IN" dirty="0"/>
              <a:t>SC on farmer’s protest: </a:t>
            </a:r>
          </a:p>
          <a:p>
            <a:pPr lvl="1"/>
            <a:r>
              <a:rPr lang="en-IN" dirty="0"/>
              <a:t>Bench: Justice A.V </a:t>
            </a:r>
            <a:r>
              <a:rPr lang="en-IN" dirty="0" err="1"/>
              <a:t>Khanwilkar</a:t>
            </a:r>
            <a:endParaRPr lang="en-IN" dirty="0"/>
          </a:p>
          <a:p>
            <a:pPr lvl="1"/>
            <a:r>
              <a:rPr lang="en-IN" dirty="0"/>
              <a:t>Petition by: Kisan </a:t>
            </a:r>
            <a:r>
              <a:rPr lang="en-IN" dirty="0" err="1"/>
              <a:t>Mahapanchayat</a:t>
            </a:r>
            <a:r>
              <a:rPr lang="en-IN" dirty="0"/>
              <a:t> on protesting near Jantar Mantar.</a:t>
            </a:r>
          </a:p>
          <a:p>
            <a:pPr lvl="1"/>
            <a:r>
              <a:rPr lang="en-IN" dirty="0"/>
              <a:t>SC’s remarks:  Why are you strangulating Delhi when farm laws are already under challenge in the supreme court.</a:t>
            </a:r>
          </a:p>
          <a:p>
            <a:pPr lvl="1"/>
            <a:r>
              <a:rPr lang="en-IN" dirty="0"/>
              <a:t>Blocked highways have blocked livelihood of people on these highways. </a:t>
            </a:r>
          </a:p>
          <a:p>
            <a:pPr lvl="1"/>
            <a:r>
              <a:rPr lang="en-IN" dirty="0"/>
              <a:t>Right to protest vs right to free use of public roads and movements.</a:t>
            </a:r>
          </a:p>
          <a:p>
            <a:pPr lvl="1"/>
            <a:r>
              <a:rPr lang="en-IN" dirty="0"/>
              <a:t>Blocking of trains and free movement of defence personnel etc.</a:t>
            </a:r>
          </a:p>
          <a:p>
            <a:pPr lvl="1"/>
            <a:r>
              <a:rPr lang="en-IN" dirty="0"/>
              <a:t>Can be infiltrated by external agencies to hurt the nation.</a:t>
            </a:r>
          </a:p>
        </p:txBody>
      </p:sp>
    </p:spTree>
    <p:extLst>
      <p:ext uri="{BB962C8B-B14F-4D97-AF65-F5344CB8AC3E}">
        <p14:creationId xmlns:p14="http://schemas.microsoft.com/office/powerpoint/2010/main" val="256665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4CB2-5A0B-4806-AD23-15C729C7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1"/>
            <a:ext cx="9603275" cy="589396"/>
          </a:xfrm>
        </p:spPr>
        <p:txBody>
          <a:bodyPr/>
          <a:lstStyle/>
          <a:p>
            <a:r>
              <a:rPr lang="en-IN" dirty="0"/>
              <a:t>Gandhi as a lesson of political 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EEE4-7940-4CCC-ADF7-26FB80A1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71154"/>
            <a:ext cx="9603275" cy="439519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0874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141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October 2</vt:lpstr>
      <vt:lpstr>SC on farmer’s protest and CJI on police atrocities </vt:lpstr>
      <vt:lpstr>Gandhi as a lesson of political maturity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October 2</dc:title>
  <dc:creator>Sojan SR</dc:creator>
  <cp:lastModifiedBy>Sojan SR</cp:lastModifiedBy>
  <cp:revision>10</cp:revision>
  <dcterms:created xsi:type="dcterms:W3CDTF">2021-10-03T08:56:03Z</dcterms:created>
  <dcterms:modified xsi:type="dcterms:W3CDTF">2021-10-03T09:51:21Z</dcterms:modified>
</cp:coreProperties>
</file>