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57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45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59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6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45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77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5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1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47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48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08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Class 6 History Notes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52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Chapter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dirty="0" err="1" smtClean="0"/>
              <a:t>Sulaiman</a:t>
            </a:r>
            <a:r>
              <a:rPr lang="en-IN" dirty="0" smtClean="0"/>
              <a:t> and </a:t>
            </a:r>
            <a:r>
              <a:rPr lang="en-IN" b="1" dirty="0" err="1" smtClean="0"/>
              <a:t>Karthar</a:t>
            </a:r>
            <a:r>
              <a:rPr lang="en-IN" dirty="0" smtClean="0"/>
              <a:t> hills: wheat and barley– 8000 years ago.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Rice first grown north of </a:t>
            </a:r>
            <a:r>
              <a:rPr lang="en-IN" dirty="0" err="1" smtClean="0"/>
              <a:t>Vindhyas</a:t>
            </a:r>
            <a:r>
              <a:rPr lang="en-I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Ashokan</a:t>
            </a:r>
            <a:r>
              <a:rPr lang="en-IN" dirty="0" smtClean="0"/>
              <a:t> inscription at Kandahar: 2250 years ago – written in Greek and </a:t>
            </a:r>
            <a:r>
              <a:rPr lang="en-IN" dirty="0" err="1" smtClean="0"/>
              <a:t>Aramic</a:t>
            </a:r>
            <a:r>
              <a:rPr lang="en-I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59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33349"/>
            <a:ext cx="6823323" cy="66198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76500" y="742950"/>
            <a:ext cx="1571625" cy="147637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124700" y="1821655"/>
            <a:ext cx="1219200" cy="11572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524375" y="2574130"/>
            <a:ext cx="1219200" cy="11572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3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Chapter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Why people moved</a:t>
            </a:r>
            <a:r>
              <a:rPr lang="en-IN" dirty="0" smtClean="0"/>
              <a:t>: Consumed all resources at a location – prey move from place to place hence follow it – plants and trees are seasonal – water availability during seasons.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err="1" smtClean="0"/>
              <a:t>Bhimbetka</a:t>
            </a:r>
            <a:r>
              <a:rPr lang="en-IN" dirty="0" smtClean="0"/>
              <a:t> cave paintings.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Traces of ash found in </a:t>
            </a:r>
            <a:r>
              <a:rPr lang="en-IN" b="1" dirty="0" smtClean="0"/>
              <a:t>Kurnool</a:t>
            </a:r>
            <a:r>
              <a:rPr lang="en-IN" dirty="0" smtClean="0"/>
              <a:t> caves – fire was known to them.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16261"/>
              </p:ext>
            </p:extLst>
          </p:nvPr>
        </p:nvGraphicFramePr>
        <p:xfrm>
          <a:off x="1851025" y="3853886"/>
          <a:ext cx="8664576" cy="201520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88192"/>
                <a:gridCol w="2888192"/>
                <a:gridCol w="2888192"/>
              </a:tblGrid>
              <a:tr h="367524"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Note</a:t>
                      </a:r>
                      <a:endParaRPr lang="en-IN" dirty="0"/>
                    </a:p>
                  </a:txBody>
                  <a:tcPr/>
                </a:tc>
              </a:tr>
              <a:tr h="367524">
                <a:tc>
                  <a:txBody>
                    <a:bodyPr/>
                    <a:lstStyle/>
                    <a:p>
                      <a:r>
                        <a:rPr lang="en-IN" dirty="0" smtClean="0"/>
                        <a:t>Palaeolithic (lower,</a:t>
                      </a:r>
                      <a:r>
                        <a:rPr lang="en-IN" baseline="0" dirty="0" smtClean="0"/>
                        <a:t> middle and upper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 million – 12,000 years ago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Stone tools</a:t>
                      </a:r>
                      <a:endParaRPr lang="en-IN" dirty="0"/>
                    </a:p>
                  </a:txBody>
                  <a:tcPr/>
                </a:tc>
              </a:tr>
              <a:tr h="367524">
                <a:tc>
                  <a:txBody>
                    <a:bodyPr/>
                    <a:lstStyle/>
                    <a:p>
                      <a:r>
                        <a:rPr lang="en-IN" dirty="0" smtClean="0"/>
                        <a:t>Mesolithic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12,000 – 10,000 years</a:t>
                      </a:r>
                      <a:r>
                        <a:rPr lang="en-IN" baseline="0" dirty="0" smtClean="0"/>
                        <a:t> ago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Microlith</a:t>
                      </a:r>
                      <a:r>
                        <a:rPr lang="en-IN" baseline="0" dirty="0" smtClean="0"/>
                        <a:t> stone tools (attached to handles)</a:t>
                      </a:r>
                      <a:endParaRPr lang="en-IN" dirty="0"/>
                    </a:p>
                  </a:txBody>
                  <a:tcPr/>
                </a:tc>
              </a:tr>
              <a:tr h="367524">
                <a:tc>
                  <a:txBody>
                    <a:bodyPr/>
                    <a:lstStyle/>
                    <a:p>
                      <a:r>
                        <a:rPr lang="en-IN" dirty="0" smtClean="0"/>
                        <a:t>Neolithic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10,000 – present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16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57162"/>
            <a:ext cx="6286500" cy="6353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5775" y="533399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Palaeolithic sites:</a:t>
            </a:r>
          </a:p>
          <a:p>
            <a:pPr marL="342900" indent="-342900">
              <a:buAutoNum type="arabicPeriod"/>
            </a:pPr>
            <a:r>
              <a:rPr lang="en-IN" dirty="0" smtClean="0"/>
              <a:t>Kurnool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Hungsi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Bhimbetka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85775" y="2733584"/>
            <a:ext cx="1924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Neolithic sites: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Mehrgarh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Burzahom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Koldihwa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Mahagara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Chirand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Daojali</a:t>
            </a:r>
            <a:r>
              <a:rPr lang="en-IN" dirty="0" smtClean="0"/>
              <a:t> </a:t>
            </a:r>
            <a:r>
              <a:rPr lang="en-IN" dirty="0" err="1" smtClean="0"/>
              <a:t>Hading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Hallu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Paiyampalli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658350" y="533398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Megalithic sites: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Adichamallur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Brahmagiri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Bhimbetka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420099" y="4467223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Early Villages</a:t>
            </a:r>
            <a:r>
              <a:rPr lang="en-IN" dirty="0" smtClean="0"/>
              <a:t>: </a:t>
            </a:r>
            <a:r>
              <a:rPr lang="en-IN" dirty="0" err="1" smtClean="0"/>
              <a:t>Inamgaon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0235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75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158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Class 6 History Notes</vt:lpstr>
      <vt:lpstr>Chapter 1</vt:lpstr>
      <vt:lpstr>PowerPoint Presentation</vt:lpstr>
      <vt:lpstr>Chapter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6 History Notes</dc:title>
  <dc:creator>Microsoft account</dc:creator>
  <cp:lastModifiedBy>Microsoft account</cp:lastModifiedBy>
  <cp:revision>29</cp:revision>
  <dcterms:created xsi:type="dcterms:W3CDTF">2021-10-06T14:32:35Z</dcterms:created>
  <dcterms:modified xsi:type="dcterms:W3CDTF">2021-10-06T15:02:26Z</dcterms:modified>
</cp:coreProperties>
</file>