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91F5A-9B1A-4353-A17E-1AEEA0DEB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CF0375-2D20-4BDC-8DE8-33E32F214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63D6-05CD-45BC-97CA-24BE4738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C48A-D969-47B2-92AC-D3BF7A2700E0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15CFE-CB5D-455A-B5A4-33060384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C24CF-8BD8-4AA1-A4F7-012B8052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A7BA-87D0-447E-9480-3D9F9F5DA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00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13C37-9E54-45F1-93C4-1F6C0ABE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E479C7-F2F8-4994-B5A8-A05654EF0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E5052-174F-4C89-B4F4-F6ACD487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C48A-D969-47B2-92AC-D3BF7A2700E0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C5EDED-6C2A-4085-8907-5F95A4472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EFE29-110B-49E4-A899-D60E2D0F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A7BA-87D0-447E-9480-3D9F9F5DA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65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97FAC5-2225-458F-A05A-0DB5312D4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E98FC5-C964-4520-83C7-501BAFB11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86651-BC48-4C5C-8B1A-7C0EF6F1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C48A-D969-47B2-92AC-D3BF7A2700E0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A00A3-3A65-41EE-929F-6E60402C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CD567-FDA7-4B92-894A-CC1583E9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A7BA-87D0-447E-9480-3D9F9F5DA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06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EC45D-6DCC-4F2A-AB22-7C7541A9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332A7-8A93-4A30-8835-43EE7179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A16CE-1DF3-42F6-863D-3B89E826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C48A-D969-47B2-92AC-D3BF7A2700E0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A4EC3-B213-4001-9A18-357822CF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E0410-F80A-4553-B522-00BD5302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A7BA-87D0-447E-9480-3D9F9F5DA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5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12FFF-0F75-458D-98D0-FF258FEF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DB648A-E9CD-4F8F-96FC-D9FF0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BF6B6-5010-4807-92A7-0482FDCA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C48A-D969-47B2-92AC-D3BF7A2700E0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50B14-6E3C-4037-AF54-0E40BCA5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291BD-658D-428B-8F53-1D67700B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A7BA-87D0-447E-9480-3D9F9F5DA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33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2BD09-D6D3-416F-ADBB-D081A3B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FD702-B55F-4EA5-AF68-EFFB1469E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5F21E7-D753-4CA1-85BC-F8DC4FB23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C7813D-731B-4B80-B42A-4FEB8BD5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C48A-D969-47B2-92AC-D3BF7A2700E0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EBDFB2-7540-4907-BE0E-E5DBFB5B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14E8DA-196E-4BD9-9D2B-7B6E871F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A7BA-87D0-447E-9480-3D9F9F5DA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1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FAA5E-D80A-4828-8B22-C29A8CE7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D58CE9-203B-4AD9-B036-86DBEADFD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231C3A-0CE1-4BB6-BBEC-F7A4107CB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612C31-2048-4DFE-8BD0-3FA508960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C04097-7A3B-473A-A0BA-B022EEE75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C907BA-09A2-47D5-8B3F-8CBC0D58E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C48A-D969-47B2-92AC-D3BF7A2700E0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985A74-EAAB-43E9-8B4F-8BF4446E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0745F8-8495-4AB1-B5B3-187D990E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A7BA-87D0-447E-9480-3D9F9F5DA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54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B433A-39F0-4649-BD5E-83286C84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0DE40D-AA35-4029-823F-843579EF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C48A-D969-47B2-92AC-D3BF7A2700E0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98E9C6-87BE-464B-8F7E-CEC12892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B7632C-77B8-460F-93AE-62D05EB5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A7BA-87D0-447E-9480-3D9F9F5DA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16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A44CAA-8975-43AE-8F23-C70EBEBB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C48A-D969-47B2-92AC-D3BF7A2700E0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220BFF-DB98-4F74-88AE-D1BA98BD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E4EC4-5361-4968-9AAF-D358F57D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A7BA-87D0-447E-9480-3D9F9F5DA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6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7E8AB-2572-4F28-A42C-0F0E0352E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AE21A-807A-44AC-AC24-7325FA1FB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D9521-747B-4A02-9DBD-D419DFD6A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0F33C7-9B2D-4A5B-8611-888431DD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C48A-D969-47B2-92AC-D3BF7A2700E0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6AEDBC-7C13-4172-84E9-0AED0F38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B1E188-52A7-4AB4-9DB8-FEED1E1E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A7BA-87D0-447E-9480-3D9F9F5DA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84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C752B-AD64-4DF8-916F-4FA3BB135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B5A128-811D-4DA0-AE72-DC0CDD3B7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A583CD-C9AF-483B-A3B2-9FF825EB4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BF3EA2-F0DA-41EC-9C6E-563DEEA8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C48A-D969-47B2-92AC-D3BF7A2700E0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9AEF41-5DBB-417D-A10F-521C39AE9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8614E-4C34-474B-A984-C5649274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A7BA-87D0-447E-9480-3D9F9F5DA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06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DB60DA-7DBF-4953-B2C4-99152B1F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29EF46-3DE2-4078-AA4A-399CC819D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4D3A6-8224-433B-A4EB-97EFF08B9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5C48A-D969-47B2-92AC-D3BF7A2700E0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F9854-AE3D-4279-90A8-16A717F53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EE0EA-B5D4-4556-9677-6FD8DF813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5A7BA-87D0-447E-9480-3D9F9F5DA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19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AB73789-05F5-4EC2-BF04-80950FCDF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59" y="490167"/>
            <a:ext cx="5324475" cy="27527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F93419D-EFAD-481A-8C78-3084C6DC2F24}"/>
              </a:ext>
            </a:extLst>
          </p:cNvPr>
          <p:cNvSpPr/>
          <p:nvPr/>
        </p:nvSpPr>
        <p:spPr>
          <a:xfrm>
            <a:off x="1260629" y="2574524"/>
            <a:ext cx="656948" cy="221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CB38CE-7716-40B4-B0F0-3F6811098EB0}"/>
              </a:ext>
            </a:extLst>
          </p:cNvPr>
          <p:cNvSpPr/>
          <p:nvPr/>
        </p:nvSpPr>
        <p:spPr>
          <a:xfrm>
            <a:off x="5460036" y="2547890"/>
            <a:ext cx="597225" cy="221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6483B9-E4B6-41C3-B9B7-9776E7730C64}"/>
              </a:ext>
            </a:extLst>
          </p:cNvPr>
          <p:cNvSpPr txBox="1"/>
          <p:nvPr/>
        </p:nvSpPr>
        <p:spPr>
          <a:xfrm>
            <a:off x="1161357" y="254789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radar</a:t>
            </a:r>
            <a:endParaRPr lang="ko-KR" altLang="en-US" b="1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FBFB29-13E4-478C-8061-B3E3C065CF02}"/>
              </a:ext>
            </a:extLst>
          </p:cNvPr>
          <p:cNvSpPr txBox="1"/>
          <p:nvPr/>
        </p:nvSpPr>
        <p:spPr>
          <a:xfrm>
            <a:off x="5428563" y="250884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KIM</a:t>
            </a:r>
            <a:endParaRPr lang="ko-KR" altLang="en-US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D3E404C-5D75-4D6A-89A8-4E4A693A8078}"/>
              </a:ext>
            </a:extLst>
          </p:cNvPr>
          <p:cNvCxnSpPr/>
          <p:nvPr/>
        </p:nvCxnSpPr>
        <p:spPr>
          <a:xfrm>
            <a:off x="4758431" y="772357"/>
            <a:ext cx="27520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AC0E29DE-24C8-4B31-8369-7B9873D31B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65" t="6059" r="34772" b="83427"/>
          <a:stretch/>
        </p:blipFill>
        <p:spPr>
          <a:xfrm>
            <a:off x="7861045" y="627640"/>
            <a:ext cx="1478264" cy="2894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161CC3-5AFE-4F1F-B78B-5ECC3B585A2F}"/>
              </a:ext>
            </a:extLst>
          </p:cNvPr>
          <p:cNvSpPr txBox="1"/>
          <p:nvPr/>
        </p:nvSpPr>
        <p:spPr>
          <a:xfrm>
            <a:off x="5256913" y="442974"/>
            <a:ext cx="1600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AutoEncoder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1C1F66-7AD7-40B8-8D60-DECE4C3237F4}"/>
              </a:ext>
            </a:extLst>
          </p:cNvPr>
          <p:cNvCxnSpPr>
            <a:cxnSpLocks/>
          </p:cNvCxnSpPr>
          <p:nvPr/>
        </p:nvCxnSpPr>
        <p:spPr>
          <a:xfrm>
            <a:off x="8551766" y="1018596"/>
            <a:ext cx="0" cy="1674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71F4E744-54E3-4F41-97FD-72BADAA645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65" t="6059" r="34772" b="83427"/>
          <a:stretch/>
        </p:blipFill>
        <p:spPr>
          <a:xfrm>
            <a:off x="7861045" y="2745872"/>
            <a:ext cx="1478264" cy="2894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47B29D-55FB-4A27-AAAC-5B723F9E6D38}"/>
              </a:ext>
            </a:extLst>
          </p:cNvPr>
          <p:cNvSpPr txBox="1"/>
          <p:nvPr/>
        </p:nvSpPr>
        <p:spPr>
          <a:xfrm>
            <a:off x="8285828" y="3035305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ASOS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6B68A3-7C03-425C-993B-F0AB69E8BC49}"/>
              </a:ext>
            </a:extLst>
          </p:cNvPr>
          <p:cNvSpPr txBox="1"/>
          <p:nvPr/>
        </p:nvSpPr>
        <p:spPr>
          <a:xfrm>
            <a:off x="2950198" y="310541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+mn-ea"/>
              </a:rPr>
              <a:t>Multimodal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257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SOJUNG</dc:creator>
  <cp:lastModifiedBy>SOJUNG</cp:lastModifiedBy>
  <cp:revision>3</cp:revision>
  <dcterms:created xsi:type="dcterms:W3CDTF">2022-01-07T22:51:30Z</dcterms:created>
  <dcterms:modified xsi:type="dcterms:W3CDTF">2022-01-07T22:52:52Z</dcterms:modified>
</cp:coreProperties>
</file>