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FF99FF"/>
    <a:srgbClr val="FFB7FF"/>
    <a:srgbClr val="A9D18E"/>
    <a:srgbClr val="D76038"/>
    <a:srgbClr val="009999"/>
    <a:srgbClr val="FF7C80"/>
    <a:srgbClr val="7373FF"/>
    <a:srgbClr val="8E8EFF"/>
    <a:srgbClr val="FF1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F9A30-199A-4620-A5D9-E022D9E46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A8D2-44E7-4FEE-A7A0-806A5AFA7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48DF9-726E-4586-B711-BA33DD47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5889A-95AE-452B-940F-FFE5B7BF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59F08-0188-4BEB-AA71-FDE1AA42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E0AC9-A5C1-4193-98B9-46D53406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E1648F-9125-4D69-888B-65B092D82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0EE0E-DE3B-4DE3-ABDD-E72D0C6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0D1E4-9DC5-45E3-B28C-CAE6B117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CB6E9-7024-4718-8B23-C9138386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6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712207-A300-498D-996C-CAC105C73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D6228-A6DF-485B-9A14-D610C4E62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37337-B2E2-4DA2-8CDF-DEF4ECFF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3B93D-63F7-4024-B7A5-39782FAD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EAAE9-0063-4EAB-9529-D3406FEB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6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B4C45-F99B-42CB-8CA2-769920F1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03448-A98D-4736-AA82-E55B7B37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7EA81-AD74-4678-BACD-E7C56DC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18966-5772-4FC4-A442-96C8CA15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9538D-CEFA-49D4-9190-1422C81A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0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B94AA-F967-4F99-A4D4-DAC24DA6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F372C-EB55-4E7F-8626-9D3C8F352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96A6E-BE85-4F3C-825C-2912783C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252A4-4B15-4704-89F9-0143B450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9943C-3FD3-4040-AF92-5C392617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7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0EE31-4061-47BA-8542-725F328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64535-4698-4C1C-BC39-758CA71FF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3FA69D-0A8E-4FA9-93C9-3F68D787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2089D-7E4C-41E0-9C3F-ECBACAFD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67B8B-86CE-47AA-91BB-06BDFF5A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CA736-2C48-4656-A193-60A2D612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8DBA2-0ABF-4351-A052-56B6F1A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F3C51-99B5-4551-AC41-FECE2165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C1E19-C184-4BD8-BF61-78BB4250F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7DF193-5470-47EE-9D48-60433F31E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7F1E6-D812-4574-BB3F-BD8A1FC0A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D50AF6-8346-4DBB-8D1B-B2755EAE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B79BE6-81E6-468A-8C50-F7FB6616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0C2EF2-DE20-4128-9406-4FD49251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3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5A655-9A02-4A5C-A4F5-B7C35531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57A99-1231-40E3-A74B-FBBB13A7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1678FE-2B25-466A-8400-1F44177B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17C6A5-6F6D-4F3A-B19B-2A600B2C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A4655B-39C2-417A-BFCA-A5E3587D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5AF34-FF42-41D0-BC32-ED382C30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75170B-0C32-4494-B10F-CB825401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DF39B-9CF9-4308-B4EF-E5E31C48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12A6D-E5F3-4DB7-8518-978D04F7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162A3-FF0E-4996-A0C4-2A5D1A86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699CF-66D1-4DAC-A34E-EE06A4C8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5BF36-55BE-40E7-B675-69962DD0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E4A02-30F7-4104-87DA-B5D2FC62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5512C-7E47-4EE5-9FF1-0D01A150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7446CB-3F2E-4488-A78B-675E21A21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DD094-D93B-4859-AE04-9E1620E13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280BC-88E9-4B42-B6D3-51C9E227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F1F3-448C-4658-9EFA-6B897378553D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1451D-B0BB-417D-AE8E-CAB4D537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30CCF-8289-48E4-B1A6-C3995A2F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9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3A99A-3E89-490E-A3A8-D92A6CB7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DB8A6-5396-4900-9666-A923334D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FDA30-4F2C-4CE9-B6AB-1D74CE84B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F1F3-448C-4658-9EFA-6B897378553D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D4725-5B0C-483D-B853-A641E4B9B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967E6-74FE-468B-8A21-C17F83A3E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4D76-DFA1-4605-A0A3-0A77CF48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0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E4AC75-FA92-4EF7-8D75-9FA389FFD5F4}"/>
              </a:ext>
            </a:extLst>
          </p:cNvPr>
          <p:cNvSpPr/>
          <p:nvPr/>
        </p:nvSpPr>
        <p:spPr>
          <a:xfrm>
            <a:off x="982840" y="456334"/>
            <a:ext cx="10826511" cy="1620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4B91E660-7124-411F-9836-BDC0D6159207}"/>
              </a:ext>
            </a:extLst>
          </p:cNvPr>
          <p:cNvSpPr/>
          <p:nvPr/>
        </p:nvSpPr>
        <p:spPr>
          <a:xfrm rot="15678116">
            <a:off x="362502" y="390200"/>
            <a:ext cx="1496291" cy="1620981"/>
          </a:xfrm>
          <a:prstGeom prst="arc">
            <a:avLst>
              <a:gd name="adj1" fmla="val 17658021"/>
              <a:gd name="adj2" fmla="val 127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DA9A2DE8-8764-46D6-8EEB-3363203BF934}"/>
              </a:ext>
            </a:extLst>
          </p:cNvPr>
          <p:cNvSpPr/>
          <p:nvPr/>
        </p:nvSpPr>
        <p:spPr>
          <a:xfrm rot="9240855">
            <a:off x="237564" y="466311"/>
            <a:ext cx="1496291" cy="1620981"/>
          </a:xfrm>
          <a:prstGeom prst="arc">
            <a:avLst>
              <a:gd name="adj1" fmla="val 1769636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6FC86-A651-49F6-900C-08F03741C977}"/>
              </a:ext>
            </a:extLst>
          </p:cNvPr>
          <p:cNvSpPr txBox="1"/>
          <p:nvPr/>
        </p:nvSpPr>
        <p:spPr>
          <a:xfrm>
            <a:off x="-79047" y="1112935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point (23)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AA1BE5-24AB-4B75-A61F-83E4B448CD69}"/>
              </a:ext>
            </a:extLst>
          </p:cNvPr>
          <p:cNvSpPr/>
          <p:nvPr/>
        </p:nvSpPr>
        <p:spPr>
          <a:xfrm>
            <a:off x="984540" y="456518"/>
            <a:ext cx="374993" cy="1620981"/>
          </a:xfrm>
          <a:prstGeom prst="rect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314E1-12A0-4663-AC7B-E6442298971F}"/>
              </a:ext>
            </a:extLst>
          </p:cNvPr>
          <p:cNvSpPr txBox="1"/>
          <p:nvPr/>
        </p:nvSpPr>
        <p:spPr>
          <a:xfrm>
            <a:off x="862197" y="171812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 (0)</a:t>
            </a:r>
            <a:endParaRPr lang="ko-KR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55929B-5EB9-40FA-A609-125B482F22A1}"/>
              </a:ext>
            </a:extLst>
          </p:cNvPr>
          <p:cNvSpPr/>
          <p:nvPr/>
        </p:nvSpPr>
        <p:spPr>
          <a:xfrm>
            <a:off x="1371614" y="456334"/>
            <a:ext cx="603929" cy="1620981"/>
          </a:xfrm>
          <a:prstGeom prst="rect">
            <a:avLst/>
          </a:prstGeom>
          <a:pattFill prst="lt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525DB-2B78-4867-9E9E-93E4FD8723A8}"/>
              </a:ext>
            </a:extLst>
          </p:cNvPr>
          <p:cNvSpPr txBox="1"/>
          <p:nvPr/>
        </p:nvSpPr>
        <p:spPr>
          <a:xfrm>
            <a:off x="1234191" y="2079659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F0"/>
                </a:solidFill>
              </a:rPr>
              <a:t>point (1)</a:t>
            </a:r>
            <a:endParaRPr lang="ko-KR" altLang="en-US" sz="1000" b="1" dirty="0">
              <a:solidFill>
                <a:srgbClr val="00B0F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A314A0-DEBF-4DC8-BD21-01B180806CA0}"/>
              </a:ext>
            </a:extLst>
          </p:cNvPr>
          <p:cNvSpPr/>
          <p:nvPr/>
        </p:nvSpPr>
        <p:spPr>
          <a:xfrm>
            <a:off x="1989996" y="456334"/>
            <a:ext cx="603929" cy="1620981"/>
          </a:xfrm>
          <a:prstGeom prst="rect">
            <a:avLst/>
          </a:prstGeom>
          <a:pattFill prst="lt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7CA72C-06DA-4CC1-9D3D-D2E8725CAC32}"/>
              </a:ext>
            </a:extLst>
          </p:cNvPr>
          <p:cNvSpPr/>
          <p:nvPr/>
        </p:nvSpPr>
        <p:spPr>
          <a:xfrm>
            <a:off x="2603841" y="456150"/>
            <a:ext cx="603929" cy="1620981"/>
          </a:xfrm>
          <a:prstGeom prst="rect">
            <a:avLst/>
          </a:prstGeom>
          <a:pattFill prst="ltDnDiag">
            <a:fgClr>
              <a:srgbClr val="7030A0"/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70EDFD-5B2E-4DD2-A902-46AD66FF105C}"/>
              </a:ext>
            </a:extLst>
          </p:cNvPr>
          <p:cNvSpPr/>
          <p:nvPr/>
        </p:nvSpPr>
        <p:spPr>
          <a:xfrm>
            <a:off x="3217930" y="456792"/>
            <a:ext cx="603929" cy="1620981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6900AB-893C-44D0-9E38-7259FBF25081}"/>
              </a:ext>
            </a:extLst>
          </p:cNvPr>
          <p:cNvSpPr/>
          <p:nvPr/>
        </p:nvSpPr>
        <p:spPr>
          <a:xfrm>
            <a:off x="3826152" y="456792"/>
            <a:ext cx="603929" cy="1620981"/>
          </a:xfrm>
          <a:prstGeom prst="rect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80E91F-D2F3-41C6-AF27-6D05AD8CE35A}"/>
              </a:ext>
            </a:extLst>
          </p:cNvPr>
          <p:cNvSpPr/>
          <p:nvPr/>
        </p:nvSpPr>
        <p:spPr>
          <a:xfrm>
            <a:off x="4439997" y="456608"/>
            <a:ext cx="603929" cy="1620981"/>
          </a:xfrm>
          <a:prstGeom prst="rect">
            <a:avLst/>
          </a:prstGeom>
          <a:pattFill prst="lt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474D18-895D-4F7C-9044-D38605A1CE54}"/>
              </a:ext>
            </a:extLst>
          </p:cNvPr>
          <p:cNvSpPr/>
          <p:nvPr/>
        </p:nvSpPr>
        <p:spPr>
          <a:xfrm>
            <a:off x="5058135" y="456334"/>
            <a:ext cx="603929" cy="1620981"/>
          </a:xfrm>
          <a:prstGeom prst="rect">
            <a:avLst/>
          </a:prstGeom>
          <a:pattFill prst="ltDnDiag">
            <a:fgClr>
              <a:srgbClr val="00206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B5BB5A-12CB-4C03-9118-053085A1871C}"/>
              </a:ext>
            </a:extLst>
          </p:cNvPr>
          <p:cNvSpPr/>
          <p:nvPr/>
        </p:nvSpPr>
        <p:spPr>
          <a:xfrm>
            <a:off x="5676517" y="456334"/>
            <a:ext cx="603929" cy="1620981"/>
          </a:xfrm>
          <a:prstGeom prst="rect">
            <a:avLst/>
          </a:prstGeom>
          <a:pattFill prst="ltDnDiag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0250B4-745E-495A-9176-CCF087A100D0}"/>
              </a:ext>
            </a:extLst>
          </p:cNvPr>
          <p:cNvSpPr/>
          <p:nvPr/>
        </p:nvSpPr>
        <p:spPr>
          <a:xfrm>
            <a:off x="6290362" y="456150"/>
            <a:ext cx="603929" cy="1620981"/>
          </a:xfrm>
          <a:prstGeom prst="rect">
            <a:avLst/>
          </a:prstGeom>
          <a:pattFill prst="ltDnDiag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6D1ECD-0C3E-432A-ADF1-76F297E986B1}"/>
              </a:ext>
            </a:extLst>
          </p:cNvPr>
          <p:cNvSpPr/>
          <p:nvPr/>
        </p:nvSpPr>
        <p:spPr>
          <a:xfrm>
            <a:off x="6904451" y="456792"/>
            <a:ext cx="603929" cy="1620981"/>
          </a:xfrm>
          <a:prstGeom prst="rect">
            <a:avLst/>
          </a:prstGeom>
          <a:pattFill prst="ltDnDiag">
            <a:fgClr>
              <a:srgbClr val="FF00FF"/>
            </a:fgClr>
            <a:bgClr>
              <a:schemeClr val="bg1"/>
            </a:bgClr>
          </a:patt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7D7887-7715-4C82-92B4-0E33F822F820}"/>
              </a:ext>
            </a:extLst>
          </p:cNvPr>
          <p:cNvSpPr/>
          <p:nvPr/>
        </p:nvSpPr>
        <p:spPr>
          <a:xfrm>
            <a:off x="7512673" y="456792"/>
            <a:ext cx="603929" cy="1620981"/>
          </a:xfrm>
          <a:prstGeom prst="rect">
            <a:avLst/>
          </a:prstGeom>
          <a:pattFill prst="ltDnDiag">
            <a:fgClr>
              <a:srgbClr val="6666FF"/>
            </a:fgClr>
            <a:bgClr>
              <a:schemeClr val="bg1"/>
            </a:bgClr>
          </a:patt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66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F6B1E6-EE5D-4EC7-A9B3-55B98FFAFE39}"/>
              </a:ext>
            </a:extLst>
          </p:cNvPr>
          <p:cNvSpPr/>
          <p:nvPr/>
        </p:nvSpPr>
        <p:spPr>
          <a:xfrm>
            <a:off x="8126518" y="456608"/>
            <a:ext cx="603929" cy="1620981"/>
          </a:xfrm>
          <a:prstGeom prst="rect">
            <a:avLst/>
          </a:prstGeom>
          <a:pattFill prst="ltDnDiag">
            <a:fgClr>
              <a:srgbClr val="FF7C80"/>
            </a:fgClr>
            <a:bgClr>
              <a:schemeClr val="bg1"/>
            </a:bgClr>
          </a:patt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7C8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5ADC9E-BF3E-42B9-B877-97292C4021E2}"/>
              </a:ext>
            </a:extLst>
          </p:cNvPr>
          <p:cNvSpPr txBox="1"/>
          <p:nvPr/>
        </p:nvSpPr>
        <p:spPr>
          <a:xfrm>
            <a:off x="1786357" y="171812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D78C5A"/>
                </a:solidFill>
              </a:rPr>
              <a:t>crwc</a:t>
            </a:r>
            <a:r>
              <a:rPr lang="en-US" altLang="ko-KR" sz="1000" b="1" dirty="0">
                <a:solidFill>
                  <a:srgbClr val="D78C5A"/>
                </a:solidFill>
              </a:rPr>
              <a:t> (2-138)</a:t>
            </a:r>
            <a:endParaRPr lang="ko-KR" altLang="en-US" sz="1000" b="1" dirty="0">
              <a:solidFill>
                <a:srgbClr val="D78C5A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1FA657-0BFC-4841-B502-DE6754EF160F}"/>
              </a:ext>
            </a:extLst>
          </p:cNvPr>
          <p:cNvSpPr txBox="1"/>
          <p:nvPr/>
        </p:nvSpPr>
        <p:spPr>
          <a:xfrm>
            <a:off x="2372025" y="2079659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7030A0"/>
                </a:solidFill>
              </a:rPr>
              <a:t>cswc</a:t>
            </a:r>
            <a:r>
              <a:rPr lang="en-US" altLang="ko-KR" sz="1000" b="1" dirty="0">
                <a:solidFill>
                  <a:srgbClr val="7030A0"/>
                </a:solidFill>
              </a:rPr>
              <a:t> (139-275)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8105F-51EC-4658-8819-DB395DA35FB1}"/>
              </a:ext>
            </a:extLst>
          </p:cNvPr>
          <p:cNvSpPr txBox="1"/>
          <p:nvPr/>
        </p:nvSpPr>
        <p:spPr>
          <a:xfrm>
            <a:off x="2905647" y="171812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etadot</a:t>
            </a:r>
            <a:r>
              <a:rPr lang="en-US" altLang="ko-KR" sz="1000" b="1" dirty="0">
                <a:solidFill>
                  <a:srgbClr val="FF0000"/>
                </a:solidFill>
              </a:rPr>
              <a:t> (276-412)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642ABA-CBF2-42F4-A370-949A90E72629}"/>
              </a:ext>
            </a:extLst>
          </p:cNvPr>
          <p:cNvSpPr txBox="1"/>
          <p:nvPr/>
        </p:nvSpPr>
        <p:spPr>
          <a:xfrm>
            <a:off x="4284641" y="171812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BF9000"/>
                </a:solidFill>
              </a:rPr>
              <a:t>t (550-686)</a:t>
            </a:r>
            <a:endParaRPr lang="ko-KR" altLang="en-US" sz="1000" b="1" dirty="0">
              <a:solidFill>
                <a:srgbClr val="BF9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0B3FFF-B92E-4789-8841-8642D5315B12}"/>
              </a:ext>
            </a:extLst>
          </p:cNvPr>
          <p:cNvSpPr txBox="1"/>
          <p:nvPr/>
        </p:nvSpPr>
        <p:spPr>
          <a:xfrm>
            <a:off x="3630618" y="207965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7F7F7F"/>
                </a:solidFill>
              </a:rPr>
              <a:t>z (413-549)</a:t>
            </a:r>
            <a:endParaRPr lang="ko-KR" altLang="en-US" sz="1000" b="1" dirty="0">
              <a:solidFill>
                <a:srgbClr val="7F7F7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B5BDB4-31D1-4C4A-966B-EB4A1921D975}"/>
              </a:ext>
            </a:extLst>
          </p:cNvPr>
          <p:cNvSpPr txBox="1"/>
          <p:nvPr/>
        </p:nvSpPr>
        <p:spPr>
          <a:xfrm>
            <a:off x="4794879" y="2079659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7C8CAD"/>
                </a:solidFill>
              </a:rPr>
              <a:t>q (687-823)</a:t>
            </a:r>
            <a:endParaRPr lang="ko-KR" altLang="en-US" sz="1000" b="1" dirty="0">
              <a:solidFill>
                <a:srgbClr val="7C8CA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858E22-7338-4E8A-ABE1-ED4DA5BD1FE5}"/>
              </a:ext>
            </a:extLst>
          </p:cNvPr>
          <p:cNvSpPr txBox="1"/>
          <p:nvPr/>
        </p:nvSpPr>
        <p:spPr>
          <a:xfrm>
            <a:off x="5489857" y="171812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40F0F"/>
                </a:solidFill>
              </a:rPr>
              <a:t>w (824-960)</a:t>
            </a:r>
            <a:endParaRPr lang="ko-KR" altLang="en-US" sz="1000" b="1" dirty="0">
              <a:solidFill>
                <a:srgbClr val="C40F0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A9690-3F8C-4EED-90F0-D46E1BF5C783}"/>
              </a:ext>
            </a:extLst>
          </p:cNvPr>
          <p:cNvSpPr txBox="1"/>
          <p:nvPr/>
        </p:nvSpPr>
        <p:spPr>
          <a:xfrm>
            <a:off x="5959613" y="2079659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5C5C5C"/>
                </a:solidFill>
              </a:rPr>
              <a:t>vo</a:t>
            </a:r>
            <a:r>
              <a:rPr lang="en-US" altLang="ko-KR" sz="1000" b="1" dirty="0">
                <a:solidFill>
                  <a:srgbClr val="5C5C5C"/>
                </a:solidFill>
              </a:rPr>
              <a:t> (961-1097)</a:t>
            </a:r>
            <a:endParaRPr lang="ko-KR" altLang="en-US" sz="1000" b="1" dirty="0">
              <a:solidFill>
                <a:srgbClr val="5C5C5C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E94D70-C7E9-406B-AAB4-78E4E21F6475}"/>
              </a:ext>
            </a:extLst>
          </p:cNvPr>
          <p:cNvSpPr txBox="1"/>
          <p:nvPr/>
        </p:nvSpPr>
        <p:spPr>
          <a:xfrm>
            <a:off x="6598084" y="171812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FF16FF"/>
                </a:solidFill>
              </a:rPr>
              <a:t>lnsp</a:t>
            </a:r>
            <a:r>
              <a:rPr lang="en-US" altLang="ko-KR" sz="1000" b="1" dirty="0">
                <a:solidFill>
                  <a:srgbClr val="FF16FF"/>
                </a:solidFill>
              </a:rPr>
              <a:t> (1098-1234)</a:t>
            </a:r>
            <a:endParaRPr lang="ko-KR" altLang="en-US" sz="1000" b="1" dirty="0">
              <a:solidFill>
                <a:srgbClr val="FF16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3A5783-5211-4AC0-B1AC-F0733FB16137}"/>
              </a:ext>
            </a:extLst>
          </p:cNvPr>
          <p:cNvSpPr txBox="1"/>
          <p:nvPr/>
        </p:nvSpPr>
        <p:spPr>
          <a:xfrm>
            <a:off x="7189729" y="2079659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7373FF"/>
                </a:solidFill>
              </a:rPr>
              <a:t>d (1235-1371)</a:t>
            </a:r>
            <a:endParaRPr lang="ko-KR" altLang="en-US" sz="1000" b="1" dirty="0">
              <a:solidFill>
                <a:srgbClr val="7373F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F68CA5-7F44-44BF-8BDB-308B73D01CA4}"/>
              </a:ext>
            </a:extLst>
          </p:cNvPr>
          <p:cNvSpPr txBox="1"/>
          <p:nvPr/>
        </p:nvSpPr>
        <p:spPr>
          <a:xfrm>
            <a:off x="7975493" y="17181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7C80"/>
                </a:solidFill>
              </a:rPr>
              <a:t>u (1372-1508)</a:t>
            </a:r>
            <a:endParaRPr lang="ko-KR" altLang="en-US" sz="1000" b="1" dirty="0">
              <a:solidFill>
                <a:srgbClr val="FF7C8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14CEA5-3039-42B1-9A30-4BA1B090D251}"/>
              </a:ext>
            </a:extLst>
          </p:cNvPr>
          <p:cNvSpPr txBox="1"/>
          <p:nvPr/>
        </p:nvSpPr>
        <p:spPr>
          <a:xfrm>
            <a:off x="9103772" y="171812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D76038"/>
                </a:solidFill>
              </a:rPr>
              <a:t>o3 (1646-1782)</a:t>
            </a:r>
            <a:endParaRPr lang="ko-KR" altLang="en-US" sz="1000" b="1" dirty="0">
              <a:solidFill>
                <a:srgbClr val="D76038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F6FE8E8-09C7-45C3-98CF-58C77B0693D2}"/>
              </a:ext>
            </a:extLst>
          </p:cNvPr>
          <p:cNvSpPr/>
          <p:nvPr/>
        </p:nvSpPr>
        <p:spPr>
          <a:xfrm>
            <a:off x="8744351" y="464301"/>
            <a:ext cx="603929" cy="1620981"/>
          </a:xfrm>
          <a:prstGeom prst="rect">
            <a:avLst/>
          </a:prstGeom>
          <a:pattFill prst="ltDnDiag">
            <a:fgClr>
              <a:srgbClr val="009999"/>
            </a:fgClr>
            <a:bgClr>
              <a:schemeClr val="bg1"/>
            </a:bgClr>
          </a:patt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99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88BC6DF-C13C-4F1D-863A-FD22E24D27EE}"/>
              </a:ext>
            </a:extLst>
          </p:cNvPr>
          <p:cNvSpPr/>
          <p:nvPr/>
        </p:nvSpPr>
        <p:spPr>
          <a:xfrm>
            <a:off x="9358196" y="464117"/>
            <a:ext cx="603929" cy="1620981"/>
          </a:xfrm>
          <a:prstGeom prst="rect">
            <a:avLst/>
          </a:prstGeom>
          <a:pattFill prst="ltDnDiag">
            <a:fgClr>
              <a:srgbClr val="CC3300"/>
            </a:fgClr>
            <a:bgClr>
              <a:schemeClr val="bg1"/>
            </a:bgClr>
          </a:patt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C33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064686-34B0-405E-B172-F59953A544D3}"/>
              </a:ext>
            </a:extLst>
          </p:cNvPr>
          <p:cNvSpPr/>
          <p:nvPr/>
        </p:nvSpPr>
        <p:spPr>
          <a:xfrm>
            <a:off x="9972285" y="464759"/>
            <a:ext cx="603929" cy="1620981"/>
          </a:xfrm>
          <a:prstGeom prst="rect">
            <a:avLst/>
          </a:prstGeom>
          <a:pattFill prst="lt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2533640-8AAE-459A-8001-6C756554A7AA}"/>
              </a:ext>
            </a:extLst>
          </p:cNvPr>
          <p:cNvSpPr/>
          <p:nvPr/>
        </p:nvSpPr>
        <p:spPr>
          <a:xfrm>
            <a:off x="10580507" y="464759"/>
            <a:ext cx="603929" cy="1620981"/>
          </a:xfrm>
          <a:prstGeom prst="rect">
            <a:avLst/>
          </a:prstGeom>
          <a:pattFill prst="ltDnDiag">
            <a:fgClr>
              <a:srgbClr val="FF99FF"/>
            </a:fgClr>
            <a:bgClr>
              <a:schemeClr val="bg1"/>
            </a:bgClr>
          </a:patt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A47CB4-CE07-4D35-8704-F3B73294B093}"/>
              </a:ext>
            </a:extLst>
          </p:cNvPr>
          <p:cNvSpPr txBox="1"/>
          <p:nvPr/>
        </p:nvSpPr>
        <p:spPr>
          <a:xfrm>
            <a:off x="8496875" y="2079659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9999"/>
                </a:solidFill>
              </a:rPr>
              <a:t>v (1509-1645)</a:t>
            </a:r>
            <a:endParaRPr lang="ko-KR" altLang="en-US" sz="1000" b="1" dirty="0">
              <a:solidFill>
                <a:srgbClr val="009999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BAC7B1-83AF-4E02-B608-64FAADAAA0C5}"/>
              </a:ext>
            </a:extLst>
          </p:cNvPr>
          <p:cNvSpPr txBox="1"/>
          <p:nvPr/>
        </p:nvSpPr>
        <p:spPr>
          <a:xfrm>
            <a:off x="9630156" y="2079659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A9D18E"/>
                </a:solidFill>
              </a:rPr>
              <a:t>clwc</a:t>
            </a:r>
            <a:r>
              <a:rPr lang="en-US" altLang="ko-KR" sz="1000" b="1" dirty="0">
                <a:solidFill>
                  <a:srgbClr val="A9D18E"/>
                </a:solidFill>
              </a:rPr>
              <a:t> (1783-1919)</a:t>
            </a:r>
            <a:endParaRPr lang="ko-KR" altLang="en-US" sz="1000" b="1" dirty="0">
              <a:solidFill>
                <a:srgbClr val="A9D18E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5ACEE4-0D0C-4152-9903-D03C1A8052A2}"/>
              </a:ext>
            </a:extLst>
          </p:cNvPr>
          <p:cNvSpPr txBox="1"/>
          <p:nvPr/>
        </p:nvSpPr>
        <p:spPr>
          <a:xfrm>
            <a:off x="10305948" y="171812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FF99FF"/>
                </a:solidFill>
              </a:rPr>
              <a:t>ciwc</a:t>
            </a:r>
            <a:r>
              <a:rPr lang="en-US" altLang="ko-KR" sz="1000" b="1" dirty="0">
                <a:solidFill>
                  <a:srgbClr val="FF99FF"/>
                </a:solidFill>
              </a:rPr>
              <a:t> (1920-2056)</a:t>
            </a:r>
            <a:endParaRPr lang="ko-KR" altLang="en-US" sz="1000" b="1" dirty="0">
              <a:solidFill>
                <a:srgbClr val="FF99F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12EEAF-4D07-49B9-9B04-04A8F2E01ED5}"/>
              </a:ext>
            </a:extLst>
          </p:cNvPr>
          <p:cNvSpPr/>
          <p:nvPr/>
        </p:nvSpPr>
        <p:spPr>
          <a:xfrm>
            <a:off x="999302" y="3143409"/>
            <a:ext cx="10915962" cy="1620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원호 56">
            <a:extLst>
              <a:ext uri="{FF2B5EF4-FFF2-40B4-BE49-F238E27FC236}">
                <a16:creationId xmlns:a16="http://schemas.microsoft.com/office/drawing/2014/main" id="{2A7DEF6F-7832-452C-BECA-698EEAF7D67C}"/>
              </a:ext>
            </a:extLst>
          </p:cNvPr>
          <p:cNvSpPr/>
          <p:nvPr/>
        </p:nvSpPr>
        <p:spPr>
          <a:xfrm rot="15678116">
            <a:off x="362929" y="3077275"/>
            <a:ext cx="1496291" cy="1620981"/>
          </a:xfrm>
          <a:prstGeom prst="arc">
            <a:avLst>
              <a:gd name="adj1" fmla="val 17658021"/>
              <a:gd name="adj2" fmla="val 127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호 57">
            <a:extLst>
              <a:ext uri="{FF2B5EF4-FFF2-40B4-BE49-F238E27FC236}">
                <a16:creationId xmlns:a16="http://schemas.microsoft.com/office/drawing/2014/main" id="{F55DC2C4-BBD6-49FA-AB1C-76B97A96A4B7}"/>
              </a:ext>
            </a:extLst>
          </p:cNvPr>
          <p:cNvSpPr/>
          <p:nvPr/>
        </p:nvSpPr>
        <p:spPr>
          <a:xfrm rot="9240855">
            <a:off x="237991" y="3153386"/>
            <a:ext cx="1496291" cy="1620981"/>
          </a:xfrm>
          <a:prstGeom prst="arc">
            <a:avLst>
              <a:gd name="adj1" fmla="val 1769636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4DB060-1820-4635-90AC-B7D0661DCC66}"/>
              </a:ext>
            </a:extLst>
          </p:cNvPr>
          <p:cNvSpPr txBox="1"/>
          <p:nvPr/>
        </p:nvSpPr>
        <p:spPr>
          <a:xfrm>
            <a:off x="-78620" y="380001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point (23)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861423-EBF3-4A7C-8AF5-5DDAB4DEFC04}"/>
              </a:ext>
            </a:extLst>
          </p:cNvPr>
          <p:cNvSpPr/>
          <p:nvPr/>
        </p:nvSpPr>
        <p:spPr>
          <a:xfrm>
            <a:off x="1012171" y="3143409"/>
            <a:ext cx="374993" cy="1620981"/>
          </a:xfrm>
          <a:prstGeom prst="rect">
            <a:avLst/>
          </a:prstGeom>
          <a:pattFill prst="lt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627882-20FA-428B-A6D8-2FEAB137824C}"/>
              </a:ext>
            </a:extLst>
          </p:cNvPr>
          <p:cNvSpPr txBox="1"/>
          <p:nvPr/>
        </p:nvSpPr>
        <p:spPr>
          <a:xfrm>
            <a:off x="794975" y="2851874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00B0F0"/>
                </a:solidFill>
              </a:rPr>
              <a:t>lsm</a:t>
            </a:r>
            <a:r>
              <a:rPr lang="en-US" altLang="ko-KR" sz="1000" b="1" dirty="0">
                <a:solidFill>
                  <a:srgbClr val="00B0F0"/>
                </a:solidFill>
              </a:rPr>
              <a:t> (2194)</a:t>
            </a:r>
            <a:endParaRPr lang="ko-KR" altLang="en-US" sz="1000" b="1" dirty="0">
              <a:solidFill>
                <a:srgbClr val="00B0F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26ED6FE-7FF1-49FF-B9EE-717C4CA451DA}"/>
              </a:ext>
            </a:extLst>
          </p:cNvPr>
          <p:cNvSpPr/>
          <p:nvPr/>
        </p:nvSpPr>
        <p:spPr>
          <a:xfrm>
            <a:off x="1412841" y="3143409"/>
            <a:ext cx="374993" cy="1620981"/>
          </a:xfrm>
          <a:prstGeom prst="rect">
            <a:avLst/>
          </a:prstGeom>
          <a:pattFill prst="ltUp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C73E2A7-C69C-46B2-A927-D9D2DB6807C0}"/>
              </a:ext>
            </a:extLst>
          </p:cNvPr>
          <p:cNvSpPr/>
          <p:nvPr/>
        </p:nvSpPr>
        <p:spPr>
          <a:xfrm>
            <a:off x="1794453" y="3143225"/>
            <a:ext cx="374993" cy="1620981"/>
          </a:xfrm>
          <a:prstGeom prst="rect">
            <a:avLst/>
          </a:prstGeom>
          <a:pattFill prst="ltUpDiag">
            <a:fgClr>
              <a:srgbClr val="7030A0"/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5D061E3-81AE-4129-9A1E-C0839F9A4E5E}"/>
              </a:ext>
            </a:extLst>
          </p:cNvPr>
          <p:cNvSpPr/>
          <p:nvPr/>
        </p:nvSpPr>
        <p:spPr>
          <a:xfrm>
            <a:off x="2190831" y="3143867"/>
            <a:ext cx="374993" cy="1620981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ADE0EB-E671-4F14-AC90-E6E4944CEF75}"/>
              </a:ext>
            </a:extLst>
          </p:cNvPr>
          <p:cNvSpPr/>
          <p:nvPr/>
        </p:nvSpPr>
        <p:spPr>
          <a:xfrm>
            <a:off x="2581342" y="3143867"/>
            <a:ext cx="374993" cy="1620981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0A4750-1B8E-4509-836F-625C64C40034}"/>
              </a:ext>
            </a:extLst>
          </p:cNvPr>
          <p:cNvSpPr/>
          <p:nvPr/>
        </p:nvSpPr>
        <p:spPr>
          <a:xfrm>
            <a:off x="2977475" y="3143683"/>
            <a:ext cx="374993" cy="1620981"/>
          </a:xfrm>
          <a:prstGeom prst="rect">
            <a:avLst/>
          </a:prstGeom>
          <a:pattFill prst="ltUp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25F9C1-3248-405F-995D-51FA5DEFC67B}"/>
              </a:ext>
            </a:extLst>
          </p:cNvPr>
          <p:cNvSpPr/>
          <p:nvPr/>
        </p:nvSpPr>
        <p:spPr>
          <a:xfrm>
            <a:off x="3363383" y="3143409"/>
            <a:ext cx="374993" cy="1620981"/>
          </a:xfrm>
          <a:prstGeom prst="rect">
            <a:avLst/>
          </a:prstGeom>
          <a:pattFill prst="ltUpDiag">
            <a:fgClr>
              <a:srgbClr val="002060"/>
            </a:fgClr>
            <a:bgClr>
              <a:schemeClr val="bg1"/>
            </a:bgClr>
          </a:patt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C6D24CB-5FDF-4D24-83F5-AC7227149143}"/>
              </a:ext>
            </a:extLst>
          </p:cNvPr>
          <p:cNvSpPr/>
          <p:nvPr/>
        </p:nvSpPr>
        <p:spPr>
          <a:xfrm>
            <a:off x="3749540" y="3143409"/>
            <a:ext cx="374993" cy="1620981"/>
          </a:xfrm>
          <a:prstGeom prst="rect">
            <a:avLst/>
          </a:prstGeom>
          <a:pattFill prst="ltUpDiag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4A50B56-07DF-45E3-A037-81BFD23A774A}"/>
              </a:ext>
            </a:extLst>
          </p:cNvPr>
          <p:cNvSpPr/>
          <p:nvPr/>
        </p:nvSpPr>
        <p:spPr>
          <a:xfrm>
            <a:off x="4131156" y="3143225"/>
            <a:ext cx="374993" cy="1620981"/>
          </a:xfrm>
          <a:prstGeom prst="rect">
            <a:avLst/>
          </a:prstGeom>
          <a:pattFill prst="ltUpDiag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22ACB5-41B3-461C-8860-19C235164667}"/>
              </a:ext>
            </a:extLst>
          </p:cNvPr>
          <p:cNvSpPr/>
          <p:nvPr/>
        </p:nvSpPr>
        <p:spPr>
          <a:xfrm>
            <a:off x="4527537" y="3143867"/>
            <a:ext cx="374993" cy="1620981"/>
          </a:xfrm>
          <a:prstGeom prst="rect">
            <a:avLst/>
          </a:prstGeom>
          <a:pattFill prst="ltUpDiag">
            <a:fgClr>
              <a:srgbClr val="FF00FF"/>
            </a:fgClr>
            <a:bgClr>
              <a:schemeClr val="bg1"/>
            </a:bgClr>
          </a:patt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53F3503-AE89-4B7F-ABBA-D1A4F9FD4BA7}"/>
              </a:ext>
            </a:extLst>
          </p:cNvPr>
          <p:cNvSpPr/>
          <p:nvPr/>
        </p:nvSpPr>
        <p:spPr>
          <a:xfrm>
            <a:off x="4932557" y="3143867"/>
            <a:ext cx="374993" cy="1620981"/>
          </a:xfrm>
          <a:prstGeom prst="rect">
            <a:avLst/>
          </a:prstGeom>
          <a:pattFill prst="ltUpDiag">
            <a:fgClr>
              <a:srgbClr val="6666FF"/>
            </a:fgClr>
            <a:bgClr>
              <a:schemeClr val="bg1"/>
            </a:bgClr>
          </a:pattFill>
          <a:ln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66FF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CDC1DDA-D22F-4B16-99B9-20C9265C064D}"/>
              </a:ext>
            </a:extLst>
          </p:cNvPr>
          <p:cNvSpPr/>
          <p:nvPr/>
        </p:nvSpPr>
        <p:spPr>
          <a:xfrm>
            <a:off x="5328692" y="3143683"/>
            <a:ext cx="374993" cy="1620981"/>
          </a:xfrm>
          <a:prstGeom prst="rect">
            <a:avLst/>
          </a:prstGeom>
          <a:pattFill prst="ltUpDiag">
            <a:fgClr>
              <a:srgbClr val="FF7C80"/>
            </a:fgClr>
            <a:bgClr>
              <a:schemeClr val="bg1"/>
            </a:bgClr>
          </a:patt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7C8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24C9C8-C1AD-433A-8CCC-2DA644F50797}"/>
              </a:ext>
            </a:extLst>
          </p:cNvPr>
          <p:cNvSpPr txBox="1"/>
          <p:nvPr/>
        </p:nvSpPr>
        <p:spPr>
          <a:xfrm>
            <a:off x="1053426" y="4820153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siconc (2195)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7E7BC2-5E0C-4325-81C6-17D8CC971DCB}"/>
              </a:ext>
            </a:extLst>
          </p:cNvPr>
          <p:cNvSpPr txBox="1"/>
          <p:nvPr/>
        </p:nvSpPr>
        <p:spPr>
          <a:xfrm>
            <a:off x="1613738" y="2851874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7030A0"/>
                </a:solidFill>
              </a:rPr>
              <a:t>asn (2196)</a:t>
            </a:r>
            <a:endParaRPr lang="ko-KR" altLang="en-US" sz="1000" b="1" dirty="0">
              <a:solidFill>
                <a:srgbClr val="7030A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1B51D9-AB42-4EF7-8FC3-DB531B56C9B9}"/>
              </a:ext>
            </a:extLst>
          </p:cNvPr>
          <p:cNvSpPr txBox="1"/>
          <p:nvPr/>
        </p:nvSpPr>
        <p:spPr>
          <a:xfrm>
            <a:off x="2020781" y="4820153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rsn (2197)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8DBCB4-3E74-4874-B2E8-AEA7802E932D}"/>
              </a:ext>
            </a:extLst>
          </p:cNvPr>
          <p:cNvSpPr txBox="1"/>
          <p:nvPr/>
        </p:nvSpPr>
        <p:spPr>
          <a:xfrm>
            <a:off x="2782378" y="482015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4">
                    <a:lumMod val="75000"/>
                  </a:schemeClr>
                </a:solidFill>
              </a:rPr>
              <a:t>sp (2199)</a:t>
            </a:r>
            <a:endParaRPr lang="ko-KR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C7A4BF-DCF1-419A-8E28-A765811BDD10}"/>
              </a:ext>
            </a:extLst>
          </p:cNvPr>
          <p:cNvSpPr txBox="1"/>
          <p:nvPr/>
        </p:nvSpPr>
        <p:spPr>
          <a:xfrm>
            <a:off x="2407996" y="2851874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</a:rPr>
              <a:t>sst (2198)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814149-4ABF-4785-9152-C53190281404}"/>
              </a:ext>
            </a:extLst>
          </p:cNvPr>
          <p:cNvSpPr txBox="1"/>
          <p:nvPr/>
        </p:nvSpPr>
        <p:spPr>
          <a:xfrm>
            <a:off x="3146742" y="2851874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002060"/>
                </a:solidFill>
              </a:rPr>
              <a:t>sd (2200)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5D0BF0C-60EC-41D3-8734-0EF61A235B92}"/>
              </a:ext>
            </a:extLst>
          </p:cNvPr>
          <p:cNvSpPr txBox="1"/>
          <p:nvPr/>
        </p:nvSpPr>
        <p:spPr>
          <a:xfrm>
            <a:off x="3498450" y="4820153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C00000"/>
                </a:solidFill>
              </a:rPr>
              <a:t>msl (2201)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A4C2864-FF3E-4552-AF8B-79788D5C5BDF}"/>
              </a:ext>
            </a:extLst>
          </p:cNvPr>
          <p:cNvSpPr txBox="1"/>
          <p:nvPr/>
        </p:nvSpPr>
        <p:spPr>
          <a:xfrm>
            <a:off x="3904286" y="2851874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blh (2202)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46E69-9DFC-4D25-B266-F68CEAE450F0}"/>
              </a:ext>
            </a:extLst>
          </p:cNvPr>
          <p:cNvSpPr txBox="1"/>
          <p:nvPr/>
        </p:nvSpPr>
        <p:spPr>
          <a:xfrm>
            <a:off x="4282309" y="4820153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FF"/>
                </a:solidFill>
              </a:rPr>
              <a:t>tcc (2203)</a:t>
            </a:r>
            <a:endParaRPr lang="ko-KR" altLang="en-US" sz="1000" b="1" dirty="0">
              <a:solidFill>
                <a:srgbClr val="FF00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9C6711-56C6-4862-A6C9-3B5B88639503}"/>
              </a:ext>
            </a:extLst>
          </p:cNvPr>
          <p:cNvSpPr txBox="1"/>
          <p:nvPr/>
        </p:nvSpPr>
        <p:spPr>
          <a:xfrm>
            <a:off x="4661309" y="2851874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6666FF"/>
                </a:solidFill>
              </a:rPr>
              <a:t>u10 (2204)</a:t>
            </a:r>
            <a:endParaRPr lang="ko-KR" altLang="en-US" sz="1000" b="1" dirty="0">
              <a:solidFill>
                <a:srgbClr val="6666FF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2B7EB-9E00-4FC2-BA0B-07E7417AAFEF}"/>
              </a:ext>
            </a:extLst>
          </p:cNvPr>
          <p:cNvSpPr txBox="1"/>
          <p:nvPr/>
        </p:nvSpPr>
        <p:spPr>
          <a:xfrm>
            <a:off x="5047680" y="4820153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7C80"/>
                </a:solidFill>
              </a:rPr>
              <a:t>v10 (2205)</a:t>
            </a:r>
            <a:endParaRPr lang="ko-KR" altLang="en-US" sz="1000" b="1" dirty="0">
              <a:solidFill>
                <a:srgbClr val="FF7C8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A9AFD-CD27-43CF-BD34-59C3E2DE2CA6}"/>
              </a:ext>
            </a:extLst>
          </p:cNvPr>
          <p:cNvSpPr txBox="1"/>
          <p:nvPr/>
        </p:nvSpPr>
        <p:spPr>
          <a:xfrm>
            <a:off x="5846153" y="4820153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CC3300"/>
                </a:solidFill>
              </a:rPr>
              <a:t>d2m (2207)</a:t>
            </a:r>
            <a:endParaRPr lang="ko-KR" altLang="en-US" sz="1000" b="1" dirty="0">
              <a:solidFill>
                <a:srgbClr val="CC33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33E9D2B-1276-4759-85AE-90345B101FF4}"/>
              </a:ext>
            </a:extLst>
          </p:cNvPr>
          <p:cNvSpPr/>
          <p:nvPr/>
        </p:nvSpPr>
        <p:spPr>
          <a:xfrm>
            <a:off x="5714296" y="3151376"/>
            <a:ext cx="374993" cy="1620981"/>
          </a:xfrm>
          <a:prstGeom prst="rect">
            <a:avLst/>
          </a:prstGeom>
          <a:pattFill prst="ltUpDiag">
            <a:fgClr>
              <a:srgbClr val="009999"/>
            </a:fgClr>
            <a:bgClr>
              <a:schemeClr val="bg1"/>
            </a:bgClr>
          </a:patt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99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A922788-1FAC-468A-81E7-849B183B7072}"/>
              </a:ext>
            </a:extLst>
          </p:cNvPr>
          <p:cNvSpPr/>
          <p:nvPr/>
        </p:nvSpPr>
        <p:spPr>
          <a:xfrm>
            <a:off x="6110427" y="3151192"/>
            <a:ext cx="374993" cy="1620981"/>
          </a:xfrm>
          <a:prstGeom prst="rect">
            <a:avLst/>
          </a:prstGeom>
          <a:pattFill prst="ltUpDiag">
            <a:fgClr>
              <a:srgbClr val="CC3300"/>
            </a:fgClr>
            <a:bgClr>
              <a:schemeClr val="bg1"/>
            </a:bgClr>
          </a:patt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C33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C07BFC1-786B-4490-9943-E7E36180D1FB}"/>
              </a:ext>
            </a:extLst>
          </p:cNvPr>
          <p:cNvSpPr/>
          <p:nvPr/>
        </p:nvSpPr>
        <p:spPr>
          <a:xfrm>
            <a:off x="6507463" y="3151834"/>
            <a:ext cx="374993" cy="1620981"/>
          </a:xfrm>
          <a:prstGeom prst="rect">
            <a:avLst/>
          </a:prstGeom>
          <a:pattFill prst="lt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460D6C6-8D5C-4BA5-85ED-2BA4CABA5F7D}"/>
              </a:ext>
            </a:extLst>
          </p:cNvPr>
          <p:cNvSpPr/>
          <p:nvPr/>
        </p:nvSpPr>
        <p:spPr>
          <a:xfrm>
            <a:off x="6911830" y="3151834"/>
            <a:ext cx="374993" cy="1620981"/>
          </a:xfrm>
          <a:prstGeom prst="rect">
            <a:avLst/>
          </a:prstGeom>
          <a:pattFill prst="ltUpDiag">
            <a:fgClr>
              <a:srgbClr val="FF99FF"/>
            </a:fgClr>
            <a:bgClr>
              <a:schemeClr val="bg1"/>
            </a:bgClr>
          </a:patt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5CED8F-401B-4967-BE00-71276481F6A4}"/>
              </a:ext>
            </a:extLst>
          </p:cNvPr>
          <p:cNvSpPr txBox="1"/>
          <p:nvPr/>
        </p:nvSpPr>
        <p:spPr>
          <a:xfrm>
            <a:off x="5446452" y="2851874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009999"/>
                </a:solidFill>
              </a:rPr>
              <a:t>t2m (2206)</a:t>
            </a:r>
            <a:endParaRPr lang="ko-KR" altLang="en-US" sz="1000" b="1" dirty="0">
              <a:solidFill>
                <a:srgbClr val="009999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32920E8-47C3-478C-82AA-775D179D1F1C}"/>
              </a:ext>
            </a:extLst>
          </p:cNvPr>
          <p:cNvSpPr txBox="1"/>
          <p:nvPr/>
        </p:nvSpPr>
        <p:spPr>
          <a:xfrm>
            <a:off x="6310364" y="2851874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lcc (2208)</a:t>
            </a:r>
            <a:endParaRPr lang="ko-KR" altLang="en-US" sz="1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AE70EB-D3C7-4A49-A1F5-5BD7665C822C}"/>
              </a:ext>
            </a:extLst>
          </p:cNvPr>
          <p:cNvSpPr txBox="1"/>
          <p:nvPr/>
        </p:nvSpPr>
        <p:spPr>
          <a:xfrm>
            <a:off x="6715943" y="4820153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99FF"/>
                </a:solidFill>
              </a:rPr>
              <a:t>mcc (2209)</a:t>
            </a:r>
            <a:endParaRPr lang="ko-KR" altLang="en-US" sz="1000" b="1" dirty="0">
              <a:solidFill>
                <a:srgbClr val="FF99FF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D662067-7998-429E-9E20-508C67F5D66D}"/>
              </a:ext>
            </a:extLst>
          </p:cNvPr>
          <p:cNvSpPr/>
          <p:nvPr/>
        </p:nvSpPr>
        <p:spPr>
          <a:xfrm>
            <a:off x="7302714" y="3152885"/>
            <a:ext cx="374993" cy="1620981"/>
          </a:xfrm>
          <a:prstGeom prst="rect">
            <a:avLst/>
          </a:prstGeom>
          <a:pattFill prst="lt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66FF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204D0A4-1102-4BE3-884E-60E69C594F8C}"/>
              </a:ext>
            </a:extLst>
          </p:cNvPr>
          <p:cNvSpPr/>
          <p:nvPr/>
        </p:nvSpPr>
        <p:spPr>
          <a:xfrm>
            <a:off x="7698849" y="3152701"/>
            <a:ext cx="374993" cy="1620981"/>
          </a:xfrm>
          <a:prstGeom prst="rect">
            <a:avLst/>
          </a:prstGeom>
          <a:pattFill prst="lt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7C80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B239925-3CAA-4921-84C6-7315DC188B26}"/>
              </a:ext>
            </a:extLst>
          </p:cNvPr>
          <p:cNvSpPr/>
          <p:nvPr/>
        </p:nvSpPr>
        <p:spPr>
          <a:xfrm>
            <a:off x="8084453" y="3160394"/>
            <a:ext cx="374993" cy="1620981"/>
          </a:xfrm>
          <a:prstGeom prst="rect">
            <a:avLst/>
          </a:prstGeom>
          <a:pattFill prst="ltUpDiag">
            <a:fgClr>
              <a:srgbClr val="66CCFF"/>
            </a:fgClr>
            <a:bgClr>
              <a:schemeClr val="bg1"/>
            </a:bgClr>
          </a:patt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99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D819F16-6E83-4C23-947F-15BDAD0207F5}"/>
              </a:ext>
            </a:extLst>
          </p:cNvPr>
          <p:cNvSpPr/>
          <p:nvPr/>
        </p:nvSpPr>
        <p:spPr>
          <a:xfrm>
            <a:off x="8466729" y="3160210"/>
            <a:ext cx="374993" cy="1620981"/>
          </a:xfrm>
          <a:prstGeom prst="rect">
            <a:avLst/>
          </a:prstGeom>
          <a:pattFill prst="ltUpDiag">
            <a:fgClr>
              <a:srgbClr val="CCCC00"/>
            </a:fgClr>
            <a:bgClr>
              <a:schemeClr val="bg1"/>
            </a:bgClr>
          </a:patt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C3300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A689859-8DB7-4AFA-9BD2-B91FBF8A91D8}"/>
              </a:ext>
            </a:extLst>
          </p:cNvPr>
          <p:cNvSpPr/>
          <p:nvPr/>
        </p:nvSpPr>
        <p:spPr>
          <a:xfrm>
            <a:off x="8849910" y="3160852"/>
            <a:ext cx="374993" cy="1620981"/>
          </a:xfrm>
          <a:prstGeom prst="rect">
            <a:avLst/>
          </a:prstGeom>
          <a:pattFill prst="ltUpDiag">
            <a:fgClr>
              <a:srgbClr val="333399"/>
            </a:fgClr>
            <a:bgClr>
              <a:schemeClr val="bg1"/>
            </a:bgClr>
          </a:patt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84E4BF4-03A4-4826-B95E-144A0587121F}"/>
              </a:ext>
            </a:extLst>
          </p:cNvPr>
          <p:cNvSpPr/>
          <p:nvPr/>
        </p:nvSpPr>
        <p:spPr>
          <a:xfrm>
            <a:off x="9240422" y="3160852"/>
            <a:ext cx="374993" cy="1620981"/>
          </a:xfrm>
          <a:prstGeom prst="rect">
            <a:avLst/>
          </a:prstGeom>
          <a:pattFill prst="ltUpDiag">
            <a:fgClr>
              <a:srgbClr val="666633"/>
            </a:fgClr>
            <a:bgClr>
              <a:schemeClr val="bg1"/>
            </a:bgClr>
          </a:pattFill>
          <a:ln>
            <a:solidFill>
              <a:srgbClr val="66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3D17EEB-97F4-4031-9CD4-F6B4E17BFD16}"/>
              </a:ext>
            </a:extLst>
          </p:cNvPr>
          <p:cNvSpPr txBox="1"/>
          <p:nvPr/>
        </p:nvSpPr>
        <p:spPr>
          <a:xfrm>
            <a:off x="7045468" y="2851416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hcc (2210)</a:t>
            </a:r>
            <a:endParaRPr lang="ko-KR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6D6E0B0-0FC4-4EAE-8537-FFFE4FABA876}"/>
              </a:ext>
            </a:extLst>
          </p:cNvPr>
          <p:cNvSpPr txBox="1"/>
          <p:nvPr/>
        </p:nvSpPr>
        <p:spPr>
          <a:xfrm>
            <a:off x="7527126" y="4820152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skt (2211)</a:t>
            </a:r>
            <a:endParaRPr lang="ko-KR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050DC9-53E6-4586-A6ED-4D594753DC58}"/>
              </a:ext>
            </a:extLst>
          </p:cNvPr>
          <p:cNvSpPr txBox="1"/>
          <p:nvPr/>
        </p:nvSpPr>
        <p:spPr>
          <a:xfrm>
            <a:off x="7833989" y="2873537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66CCFF"/>
                </a:solidFill>
              </a:rPr>
              <a:t>swvl1 (2212)</a:t>
            </a:r>
            <a:endParaRPr lang="ko-KR" altLang="en-US" sz="1000" b="1" dirty="0">
              <a:solidFill>
                <a:srgbClr val="66CCFF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9A398D-E108-40E0-9AFD-973E176721FF}"/>
              </a:ext>
            </a:extLst>
          </p:cNvPr>
          <p:cNvSpPr txBox="1"/>
          <p:nvPr/>
        </p:nvSpPr>
        <p:spPr>
          <a:xfrm>
            <a:off x="8282358" y="4841323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CCCC00"/>
                </a:solidFill>
              </a:rPr>
              <a:t>swvl2 (2213)</a:t>
            </a:r>
            <a:endParaRPr lang="ko-KR" altLang="en-US" sz="1000" b="1" dirty="0">
              <a:solidFill>
                <a:srgbClr val="CCCC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EF38F1-866A-4C4E-869E-93E67725FB77}"/>
              </a:ext>
            </a:extLst>
          </p:cNvPr>
          <p:cNvSpPr txBox="1"/>
          <p:nvPr/>
        </p:nvSpPr>
        <p:spPr>
          <a:xfrm>
            <a:off x="8692930" y="2873537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333399"/>
                </a:solidFill>
              </a:rPr>
              <a:t>swvl3 (2214)</a:t>
            </a:r>
            <a:endParaRPr lang="ko-KR" altLang="en-US" sz="1000" b="1" dirty="0">
              <a:solidFill>
                <a:srgbClr val="333399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7077C7-0A27-43C9-95DD-EE64C52D0DEC}"/>
              </a:ext>
            </a:extLst>
          </p:cNvPr>
          <p:cNvSpPr txBox="1"/>
          <p:nvPr/>
        </p:nvSpPr>
        <p:spPr>
          <a:xfrm>
            <a:off x="9135367" y="4841323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666633"/>
                </a:solidFill>
              </a:rPr>
              <a:t>swvl4 (2215)</a:t>
            </a:r>
            <a:endParaRPr lang="ko-KR" altLang="en-US" sz="1000" b="1" dirty="0">
              <a:solidFill>
                <a:srgbClr val="666633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B858C-C145-45CF-B69E-3B7FECB835B6}"/>
              </a:ext>
            </a:extLst>
          </p:cNvPr>
          <p:cNvSpPr/>
          <p:nvPr/>
        </p:nvSpPr>
        <p:spPr>
          <a:xfrm>
            <a:off x="9637436" y="3155844"/>
            <a:ext cx="374993" cy="1620981"/>
          </a:xfrm>
          <a:prstGeom prst="rect">
            <a:avLst/>
          </a:prstGeom>
          <a:pattFill prst="ltUpDiag">
            <a:fgClr>
              <a:srgbClr val="CCCCFF"/>
            </a:fgClr>
            <a:bgClr>
              <a:schemeClr val="bg1"/>
            </a:bgClr>
          </a:patt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99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32CFAB-D9E1-4283-8D96-215565745168}"/>
              </a:ext>
            </a:extLst>
          </p:cNvPr>
          <p:cNvSpPr/>
          <p:nvPr/>
        </p:nvSpPr>
        <p:spPr>
          <a:xfrm>
            <a:off x="10019712" y="3155660"/>
            <a:ext cx="374993" cy="1620981"/>
          </a:xfrm>
          <a:prstGeom prst="rect">
            <a:avLst/>
          </a:prstGeom>
          <a:pattFill prst="ltUpDiag">
            <a:fgClr>
              <a:srgbClr val="990099"/>
            </a:fgClr>
            <a:bgClr>
              <a:schemeClr val="bg1"/>
            </a:bgClr>
          </a:patt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C33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101561B-79FD-4499-BD2F-C38B1BA9C3DD}"/>
              </a:ext>
            </a:extLst>
          </p:cNvPr>
          <p:cNvSpPr/>
          <p:nvPr/>
        </p:nvSpPr>
        <p:spPr>
          <a:xfrm>
            <a:off x="10402893" y="3156302"/>
            <a:ext cx="374993" cy="1620981"/>
          </a:xfrm>
          <a:prstGeom prst="rect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4BDE1A3-446A-4D3B-A562-9962CF428E5F}"/>
              </a:ext>
            </a:extLst>
          </p:cNvPr>
          <p:cNvSpPr/>
          <p:nvPr/>
        </p:nvSpPr>
        <p:spPr>
          <a:xfrm>
            <a:off x="10793405" y="3149817"/>
            <a:ext cx="374993" cy="1620981"/>
          </a:xfrm>
          <a:prstGeom prst="rect">
            <a:avLst/>
          </a:prstGeom>
          <a:pattFill prst="ltUpDiag">
            <a:fgClr>
              <a:srgbClr val="3333CC"/>
            </a:fgClr>
            <a:bgClr>
              <a:schemeClr val="bg1"/>
            </a:bgClr>
          </a:patt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69679D-CF25-4E06-9672-D425B677F173}"/>
              </a:ext>
            </a:extLst>
          </p:cNvPr>
          <p:cNvSpPr txBox="1"/>
          <p:nvPr/>
        </p:nvSpPr>
        <p:spPr>
          <a:xfrm>
            <a:off x="9561577" y="2881120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CCCCFF"/>
                </a:solidFill>
              </a:rPr>
              <a:t>stl1 (2216)</a:t>
            </a:r>
            <a:endParaRPr lang="ko-KR" altLang="en-US" sz="1000" b="1" dirty="0">
              <a:solidFill>
                <a:srgbClr val="CCCCFF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034E40-F19F-49EF-A8EB-B3588D94F452}"/>
              </a:ext>
            </a:extLst>
          </p:cNvPr>
          <p:cNvSpPr txBox="1"/>
          <p:nvPr/>
        </p:nvSpPr>
        <p:spPr>
          <a:xfrm>
            <a:off x="9989959" y="4841323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990099"/>
                </a:solidFill>
              </a:rPr>
              <a:t>stl2 (2217)</a:t>
            </a:r>
            <a:endParaRPr lang="ko-KR" altLang="en-US" sz="1000" b="1" dirty="0">
              <a:solidFill>
                <a:srgbClr val="990099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FD8A5-4005-4481-9BD2-39E21DEAA7DD}"/>
              </a:ext>
            </a:extLst>
          </p:cNvPr>
          <p:cNvSpPr txBox="1"/>
          <p:nvPr/>
        </p:nvSpPr>
        <p:spPr>
          <a:xfrm>
            <a:off x="10705662" y="4835541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3333CC"/>
                </a:solidFill>
              </a:rPr>
              <a:t>stl4 (2219)</a:t>
            </a:r>
            <a:endParaRPr lang="ko-KR" altLang="en-US" sz="1000" b="1" dirty="0">
              <a:solidFill>
                <a:srgbClr val="3333CC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4BBAD3-BFD6-412A-B8C9-847833C820AA}"/>
              </a:ext>
            </a:extLst>
          </p:cNvPr>
          <p:cNvSpPr txBox="1"/>
          <p:nvPr/>
        </p:nvSpPr>
        <p:spPr>
          <a:xfrm>
            <a:off x="10309349" y="287164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stl3 (2218)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69D968-6B99-4519-AAF3-9B25ECE6EB72}"/>
              </a:ext>
            </a:extLst>
          </p:cNvPr>
          <p:cNvSpPr/>
          <p:nvPr/>
        </p:nvSpPr>
        <p:spPr>
          <a:xfrm>
            <a:off x="11167155" y="3143255"/>
            <a:ext cx="374993" cy="1620981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75F6F9F-F25E-4704-A59B-D090AB43D6E6}"/>
              </a:ext>
            </a:extLst>
          </p:cNvPr>
          <p:cNvSpPr/>
          <p:nvPr/>
        </p:nvSpPr>
        <p:spPr>
          <a:xfrm>
            <a:off x="11540270" y="3143255"/>
            <a:ext cx="374993" cy="1620981"/>
          </a:xfrm>
          <a:prstGeom prst="rect">
            <a:avLst/>
          </a:prstGeom>
          <a:pattFill prst="ltUpDiag">
            <a:fgClr>
              <a:srgbClr val="FF0066"/>
            </a:fgClr>
            <a:bgClr>
              <a:schemeClr val="bg1"/>
            </a:bgClr>
          </a:patt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3EE3AB-2AC6-4AE1-B3F6-6D00C827934A}"/>
              </a:ext>
            </a:extLst>
          </p:cNvPr>
          <p:cNvSpPr txBox="1"/>
          <p:nvPr/>
        </p:nvSpPr>
        <p:spPr>
          <a:xfrm>
            <a:off x="10993871" y="2867905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tx2"/>
                </a:solidFill>
              </a:rPr>
              <a:t>hsr (rr)</a:t>
            </a:r>
            <a:r>
              <a:rPr lang="ko-KR" altLang="en-US" sz="1000" b="1">
                <a:solidFill>
                  <a:schemeClr val="tx2"/>
                </a:solidFill>
              </a:rPr>
              <a:t> </a:t>
            </a:r>
            <a:r>
              <a:rPr lang="en-US" altLang="ko-KR" sz="1000" b="1">
                <a:solidFill>
                  <a:schemeClr val="tx2"/>
                </a:solidFill>
              </a:rPr>
              <a:t>(2220)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8975C13-00C6-4263-A683-26CE0AB8EEDC}"/>
              </a:ext>
            </a:extLst>
          </p:cNvPr>
          <p:cNvSpPr txBox="1"/>
          <p:nvPr/>
        </p:nvSpPr>
        <p:spPr>
          <a:xfrm>
            <a:off x="11398703" y="4835541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66"/>
                </a:solidFill>
              </a:rPr>
              <a:t>type (222)</a:t>
            </a:r>
            <a:endParaRPr lang="ko-KR" altLang="en-US" sz="1000" b="1" dirty="0">
              <a:solidFill>
                <a:srgbClr val="FF0066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BB6362-BDAD-465D-854B-C00D47AE72E0}"/>
              </a:ext>
            </a:extLst>
          </p:cNvPr>
          <p:cNvSpPr/>
          <p:nvPr/>
        </p:nvSpPr>
        <p:spPr>
          <a:xfrm>
            <a:off x="11205422" y="464117"/>
            <a:ext cx="603929" cy="1620981"/>
          </a:xfrm>
          <a:prstGeom prst="rect">
            <a:avLst/>
          </a:prstGeom>
          <a:pattFill prst="ltDnDiag">
            <a:fgClr>
              <a:srgbClr val="339966"/>
            </a:fgClr>
            <a:bgClr>
              <a:schemeClr val="bg1"/>
            </a:bgClr>
          </a:patt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2999877-77D1-4641-9155-0807B60BB848}"/>
              </a:ext>
            </a:extLst>
          </p:cNvPr>
          <p:cNvSpPr txBox="1"/>
          <p:nvPr/>
        </p:nvSpPr>
        <p:spPr>
          <a:xfrm>
            <a:off x="10902819" y="2079659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39966"/>
                </a:solidFill>
              </a:rPr>
              <a:t>cc (2057-2193)</a:t>
            </a:r>
            <a:endParaRPr lang="ko-KR" altLang="en-US" sz="1000" b="1" dirty="0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2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195</Words>
  <Application>Microsoft Office PowerPoint</Application>
  <PresentationFormat>와이드스크린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SOJUNG</dc:creator>
  <cp:lastModifiedBy>SOJUNG</cp:lastModifiedBy>
  <cp:revision>40</cp:revision>
  <dcterms:created xsi:type="dcterms:W3CDTF">2022-05-08T00:32:17Z</dcterms:created>
  <dcterms:modified xsi:type="dcterms:W3CDTF">2022-05-15T09:12:53Z</dcterms:modified>
</cp:coreProperties>
</file>