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24"/>
    <p:restoredTop sz="94718"/>
  </p:normalViewPr>
  <p:slideViewPr>
    <p:cSldViewPr snapToGrid="0">
      <p:cViewPr varScale="1">
        <p:scale>
          <a:sx n="113" d="100"/>
          <a:sy n="113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85438-70FE-DE83-12CB-2FECB97FD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687C3-94C2-6B48-0BAB-EAEE35D33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94EB3-3C03-DFFB-E8A8-1638E855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EC270-0946-56EF-9316-316BAD2F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89C7C-5B05-32AD-CA4D-03BA96FA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97B38-DBB8-D608-82B5-B4BC1FFA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31A46-9048-FC20-5B1E-44C0C66F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A246A-47D7-EE84-61A9-610F4CF2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2E6B-0AFC-B62F-EAE1-41B50274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D389C-3B64-BBD1-B221-BC39EE0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83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FC14B-D29F-1417-7FEE-ED316514D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4C4C5-D8C4-2790-8CFF-A9DE84CF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8A6C7-F25C-8A3F-F576-64D053D2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05D38-9F22-C1CB-3FE4-3E287F67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BFC00-F1A3-8416-D33E-7F58A87E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11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39925-F0B4-63B0-A7CF-AF4B396A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E67FC-E3A5-9B98-3EF2-3D64E98BE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CA7F5-708C-A755-780F-62D75084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1E393-3C0C-B969-11AF-D9F4ABA6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A40F6-023D-E4A9-9D49-AC41F247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11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51CAF-4AC5-27F1-1AD4-930520F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CA7F6-883F-A830-7AF3-B3AF4329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99091-7FD0-EC95-6301-93E55E8F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0C392-FB57-EF39-15D4-E29668E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5BD2F-5BBF-E5CE-479F-F7D21BB4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50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AEEB-6502-62AB-9A66-D964F1C8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A617A-B00D-6386-C279-3929E48D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FA3A8C-F7CC-B288-CF80-C2BB78574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63B81E-040C-DACF-9EEA-3C462ABE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4210C-CE38-407C-9C01-8FD4D710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513B0-4F94-7C92-569E-2AC74CD5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09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D2669-399D-8C4A-06BD-17C4D4F0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EDF4C-B2D2-5984-1014-AC505B0B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FBAD0B-00A8-9EC9-342F-73CE55716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25E0E1-325E-81CA-7487-E2DC8129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CDE854-4277-C4F8-E8A5-F2068E3A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AE7E7-F118-F8D9-E280-E0669EBC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1597F6-953A-A0E8-21DC-AC84100C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0A759-45A0-8F50-5C40-24E2B4A1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95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1F69E-14ED-B477-4921-CAEF7DD8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44408C-7AAA-A194-2CD6-B83E7B4F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C79AF9-2EBF-71C2-6A48-F650F680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14CFE5-1DF7-B0C8-64E7-0C79C18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38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C8017C-CF8F-E9EE-B4C3-52BC27D5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D62877-0252-6083-8342-AD987470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2826C-0657-45DE-833A-0FD0B0FA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64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CC3FA-B1B9-81AB-75C5-9A608C0EC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60CF5-DCB7-3668-7D4A-6E2C45F43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0E7DC-4DE1-D0E2-F314-8B82EA7D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2FE88-A976-6679-5B93-DB061C10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93091-08AC-0705-1B28-ABD03695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88F6A9-3D86-2D18-966A-59567B3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698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693D7-6B90-8EC4-4911-6C54270D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13BB7-CA34-44C7-F276-6E198FEB2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BE729-6188-43EF-6647-59884CD0A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8B25C-6198-05BF-F72C-166DF0AF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77558-5896-A199-7655-0FD2EAFC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39674-201C-1265-7981-1D0B4BEE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16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66DEF-AF28-F813-868B-D81660DF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E3B37-986F-418B-310A-7AF29BF8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EF09BF-1FEC-7A4A-36C8-9B207B2F8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E6769-0A45-C84E-9ED7-21F0E0D79CEC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4F618-7B8E-2EE0-3C87-E6651FC57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4CBD0-7DE9-F3A9-C789-541496780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89D51-8FD6-044F-9EFB-397AF863EF4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08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FC67-19C8-283A-111E-F0461819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284" y="134611"/>
            <a:ext cx="12431486" cy="16699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IASA </a:t>
            </a:r>
            <a:r>
              <a:rPr kumimoji="1" lang="en-US" altLang="ko-K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kumimoji="1"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ML &amp; Robotics</a:t>
            </a:r>
            <a:br>
              <a:rPr kumimoji="1" lang="en-US" altLang="ko-K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Host: SUNY        Date: July 14</a:t>
            </a:r>
            <a:r>
              <a:rPr kumimoji="1" lang="en-US" altLang="ko-KR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- 17</a:t>
            </a:r>
            <a:r>
              <a:rPr kumimoji="1" lang="en-US" altLang="ko-KR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 </a:t>
            </a:r>
            <a:endParaRPr kumimoji="1" lang="ko-KR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인천과학예술영재학교 교복(동,하계) 디자인 안내">
            <a:extLst>
              <a:ext uri="{FF2B5EF4-FFF2-40B4-BE49-F238E27FC236}">
                <a16:creationId xmlns:a16="http://schemas.microsoft.com/office/drawing/2014/main" id="{BC354C0F-371E-86D9-23E1-76D4A349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" y="245638"/>
            <a:ext cx="1707609" cy="166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텍스트, 로고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0DFC64-BEEC-E456-3C29-15E0FD5CE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090" y="371680"/>
            <a:ext cx="1574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IASA BootCamp, ML &amp; Robotics Host: SUNY        Date: July 14th - 17th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SHINSOJEONG</dc:creator>
  <cp:lastModifiedBy>SHINSOJEONG</cp:lastModifiedBy>
  <cp:revision>1</cp:revision>
  <dcterms:created xsi:type="dcterms:W3CDTF">2025-07-17T04:37:11Z</dcterms:created>
  <dcterms:modified xsi:type="dcterms:W3CDTF">2025-07-17T04:54:23Z</dcterms:modified>
</cp:coreProperties>
</file>