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8" r:id="rId2"/>
    <p:sldId id="260" r:id="rId3"/>
    <p:sldId id="265" r:id="rId4"/>
    <p:sldId id="263" r:id="rId5"/>
    <p:sldId id="280" r:id="rId6"/>
    <p:sldId id="269" r:id="rId7"/>
    <p:sldId id="270" r:id="rId8"/>
    <p:sldId id="278" r:id="rId9"/>
    <p:sldId id="267" r:id="rId10"/>
    <p:sldId id="268" r:id="rId11"/>
    <p:sldId id="271" r:id="rId12"/>
    <p:sldId id="273" r:id="rId13"/>
    <p:sldId id="274" r:id="rId14"/>
    <p:sldId id="277" r:id="rId15"/>
    <p:sldId id="279" r:id="rId16"/>
    <p:sldId id="272" r:id="rId17"/>
    <p:sldId id="282"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D43C8E-1CCB-487A-9701-AB464A142F27}">
          <p14:sldIdLst>
            <p14:sldId id="258"/>
            <p14:sldId id="260"/>
            <p14:sldId id="265"/>
            <p14:sldId id="263"/>
            <p14:sldId id="280"/>
            <p14:sldId id="269"/>
          </p14:sldIdLst>
        </p14:section>
        <p14:section name="Untitled Section" id="{5AA49058-9938-425B-B921-32D3159441C1}">
          <p14:sldIdLst>
            <p14:sldId id="270"/>
            <p14:sldId id="278"/>
            <p14:sldId id="267"/>
            <p14:sldId id="268"/>
            <p14:sldId id="271"/>
            <p14:sldId id="273"/>
            <p14:sldId id="274"/>
            <p14:sldId id="277"/>
            <p14:sldId id="279"/>
            <p14:sldId id="272"/>
            <p14:sldId id="282"/>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86" y="293"/>
      </p:cViewPr>
      <p:guideLst/>
    </p:cSldViewPr>
  </p:slideViewPr>
  <p:notesTextViewPr>
    <p:cViewPr>
      <p:scale>
        <a:sx n="1" d="1"/>
        <a:sy n="1" d="1"/>
      </p:scale>
      <p:origin x="0" y="0"/>
    </p:cViewPr>
  </p:notesTextViewPr>
  <p:sorterViewPr>
    <p:cViewPr>
      <p:scale>
        <a:sx n="100" d="100"/>
        <a:sy n="100" d="100"/>
      </p:scale>
      <p:origin x="0" y="-4814"/>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055CF-8DEB-4A02-949A-DE72B6AC5D3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082E8A29-955A-4C7C-A174-3E9DCD4DC89B}">
      <dgm:prSet phldrT="[Text]"/>
      <dgm:spPr/>
      <dgm:t>
        <a:bodyPr/>
        <a:lstStyle/>
        <a:p>
          <a:r>
            <a:rPr lang="en-US" b="0" i="0" dirty="0" smtClean="0"/>
            <a:t>Connections of Ultrasonic sensor</a:t>
          </a:r>
          <a:endParaRPr lang="en-US" dirty="0"/>
        </a:p>
      </dgm:t>
    </dgm:pt>
    <dgm:pt modelId="{BA7938E6-8DFA-40B7-B4C4-EACC6D85FC31}" type="parTrans" cxnId="{2986897A-7787-444F-B6C8-41F3823EF3C1}">
      <dgm:prSet/>
      <dgm:spPr/>
      <dgm:t>
        <a:bodyPr/>
        <a:lstStyle/>
        <a:p>
          <a:endParaRPr lang="en-US"/>
        </a:p>
      </dgm:t>
    </dgm:pt>
    <dgm:pt modelId="{C2176686-D23E-48EB-9D1B-1A1B46236638}" type="sibTrans" cxnId="{2986897A-7787-444F-B6C8-41F3823EF3C1}">
      <dgm:prSet/>
      <dgm:spPr/>
      <dgm:t>
        <a:bodyPr/>
        <a:lstStyle/>
        <a:p>
          <a:endParaRPr lang="en-US"/>
        </a:p>
      </dgm:t>
    </dgm:pt>
    <dgm:pt modelId="{B6E26FFC-9977-4BBC-BEC7-3D6B63754E52}">
      <dgm:prSet phldrT="[Text]"/>
      <dgm:spPr/>
      <dgm:t>
        <a:bodyPr/>
        <a:lstStyle/>
        <a:p>
          <a:r>
            <a:rPr lang="en-US" b="0" i="0" dirty="0" smtClean="0"/>
            <a:t>Connections of L298N</a:t>
          </a:r>
          <a:endParaRPr lang="en-US" dirty="0"/>
        </a:p>
      </dgm:t>
    </dgm:pt>
    <dgm:pt modelId="{5CEFBD89-2F4F-4B51-A98A-0F3C86494166}" type="parTrans" cxnId="{17E73148-9C08-4999-B21E-F3C5A0E3FC0C}">
      <dgm:prSet/>
      <dgm:spPr/>
      <dgm:t>
        <a:bodyPr/>
        <a:lstStyle/>
        <a:p>
          <a:endParaRPr lang="en-US"/>
        </a:p>
      </dgm:t>
    </dgm:pt>
    <dgm:pt modelId="{48634C00-2335-4923-9072-EB7482323D9C}" type="sibTrans" cxnId="{17E73148-9C08-4999-B21E-F3C5A0E3FC0C}">
      <dgm:prSet/>
      <dgm:spPr/>
      <dgm:t>
        <a:bodyPr/>
        <a:lstStyle/>
        <a:p>
          <a:endParaRPr lang="en-US"/>
        </a:p>
      </dgm:t>
    </dgm:pt>
    <dgm:pt modelId="{6D0E5D9F-7263-4526-A227-51301233F549}">
      <dgm:prSet phldrT="[Text]"/>
      <dgm:spPr/>
      <dgm:t>
        <a:bodyPr/>
        <a:lstStyle/>
        <a:p>
          <a:r>
            <a:rPr lang="en-US" b="0" i="0" dirty="0" smtClean="0"/>
            <a:t>Code  </a:t>
          </a:r>
          <a:endParaRPr lang="en-US" dirty="0"/>
        </a:p>
      </dgm:t>
    </dgm:pt>
    <dgm:pt modelId="{23416D07-25F8-426C-BC65-639E6BCF4D6D}" type="parTrans" cxnId="{C8C462C6-33A3-4E8B-91FE-36DBE92F1C4A}">
      <dgm:prSet/>
      <dgm:spPr/>
      <dgm:t>
        <a:bodyPr/>
        <a:lstStyle/>
        <a:p>
          <a:endParaRPr lang="en-US"/>
        </a:p>
      </dgm:t>
    </dgm:pt>
    <dgm:pt modelId="{DE289E29-1989-4D8E-8AA6-F030105B3F13}" type="sibTrans" cxnId="{C8C462C6-33A3-4E8B-91FE-36DBE92F1C4A}">
      <dgm:prSet/>
      <dgm:spPr/>
      <dgm:t>
        <a:bodyPr/>
        <a:lstStyle/>
        <a:p>
          <a:endParaRPr lang="en-US"/>
        </a:p>
      </dgm:t>
    </dgm:pt>
    <dgm:pt modelId="{E5E95E82-EF79-43CA-AA86-43B0E1CBCD3F}">
      <dgm:prSet phldrT="[Text]"/>
      <dgm:spPr/>
      <dgm:t>
        <a:bodyPr/>
        <a:lstStyle/>
        <a:p>
          <a:r>
            <a:rPr lang="en-US" b="0" i="0" dirty="0" smtClean="0"/>
            <a:t>Testing</a:t>
          </a:r>
          <a:endParaRPr lang="en-US" dirty="0"/>
        </a:p>
      </dgm:t>
    </dgm:pt>
    <dgm:pt modelId="{FD76A3AE-1B6C-45A0-8E84-63160283749F}" type="parTrans" cxnId="{A76240AD-13F6-40C0-BD9B-102D5EC0AE51}">
      <dgm:prSet/>
      <dgm:spPr/>
      <dgm:t>
        <a:bodyPr/>
        <a:lstStyle/>
        <a:p>
          <a:endParaRPr lang="en-US"/>
        </a:p>
      </dgm:t>
    </dgm:pt>
    <dgm:pt modelId="{BF76010C-5523-4E13-B3E7-886DCE6AEBD4}" type="sibTrans" cxnId="{A76240AD-13F6-40C0-BD9B-102D5EC0AE51}">
      <dgm:prSet/>
      <dgm:spPr/>
      <dgm:t>
        <a:bodyPr/>
        <a:lstStyle/>
        <a:p>
          <a:endParaRPr lang="en-US"/>
        </a:p>
      </dgm:t>
    </dgm:pt>
    <dgm:pt modelId="{C959C08F-9666-49A2-BB1B-DE8E0C1FB676}">
      <dgm:prSet phldrT="[Text]"/>
      <dgm:spPr/>
      <dgm:t>
        <a:bodyPr/>
        <a:lstStyle/>
        <a:p>
          <a:r>
            <a:rPr lang="en-US" dirty="0" smtClean="0"/>
            <a:t>Circuit Diagram</a:t>
          </a:r>
          <a:endParaRPr lang="en-US" dirty="0"/>
        </a:p>
      </dgm:t>
    </dgm:pt>
    <dgm:pt modelId="{16DBD224-1428-4725-A8DB-027C4B9BED38}" type="parTrans" cxnId="{1B317B52-E0A5-4C3D-98FB-6CDBF99AD2FF}">
      <dgm:prSet/>
      <dgm:spPr/>
      <dgm:t>
        <a:bodyPr/>
        <a:lstStyle/>
        <a:p>
          <a:endParaRPr lang="en-US"/>
        </a:p>
      </dgm:t>
    </dgm:pt>
    <dgm:pt modelId="{347791D8-CD39-4EDC-BD18-F2188C34B381}" type="sibTrans" cxnId="{1B317B52-E0A5-4C3D-98FB-6CDBF99AD2FF}">
      <dgm:prSet/>
      <dgm:spPr/>
      <dgm:t>
        <a:bodyPr/>
        <a:lstStyle/>
        <a:p>
          <a:endParaRPr lang="en-US"/>
        </a:p>
      </dgm:t>
    </dgm:pt>
    <dgm:pt modelId="{6F1872F4-A030-4D64-A17C-72EA1ABBD62E}" type="pres">
      <dgm:prSet presAssocID="{CF9055CF-8DEB-4A02-949A-DE72B6AC5D37}" presName="Name0" presStyleCnt="0">
        <dgm:presLayoutVars>
          <dgm:dir/>
          <dgm:resizeHandles val="exact"/>
        </dgm:presLayoutVars>
      </dgm:prSet>
      <dgm:spPr/>
      <dgm:t>
        <a:bodyPr/>
        <a:lstStyle/>
        <a:p>
          <a:endParaRPr lang="en-US"/>
        </a:p>
      </dgm:t>
    </dgm:pt>
    <dgm:pt modelId="{8DFCF925-2E1B-45F3-8C83-92CF0832CB29}" type="pres">
      <dgm:prSet presAssocID="{C959C08F-9666-49A2-BB1B-DE8E0C1FB676}" presName="node" presStyleLbl="node1" presStyleIdx="0" presStyleCnt="5">
        <dgm:presLayoutVars>
          <dgm:bulletEnabled val="1"/>
        </dgm:presLayoutVars>
      </dgm:prSet>
      <dgm:spPr/>
      <dgm:t>
        <a:bodyPr/>
        <a:lstStyle/>
        <a:p>
          <a:endParaRPr lang="en-US"/>
        </a:p>
      </dgm:t>
    </dgm:pt>
    <dgm:pt modelId="{84B468FC-0C4B-42D2-B9FE-C3CCD400FE13}" type="pres">
      <dgm:prSet presAssocID="{347791D8-CD39-4EDC-BD18-F2188C34B381}" presName="sibTrans" presStyleCnt="0"/>
      <dgm:spPr/>
    </dgm:pt>
    <dgm:pt modelId="{98302F07-D6A9-46A5-9807-EBF6C9F5B2DD}" type="pres">
      <dgm:prSet presAssocID="{082E8A29-955A-4C7C-A174-3E9DCD4DC89B}" presName="node" presStyleLbl="node1" presStyleIdx="1" presStyleCnt="5">
        <dgm:presLayoutVars>
          <dgm:bulletEnabled val="1"/>
        </dgm:presLayoutVars>
      </dgm:prSet>
      <dgm:spPr/>
      <dgm:t>
        <a:bodyPr/>
        <a:lstStyle/>
        <a:p>
          <a:endParaRPr lang="en-US"/>
        </a:p>
      </dgm:t>
    </dgm:pt>
    <dgm:pt modelId="{6681DF6F-8E98-430C-9A87-14BEC6C3269E}" type="pres">
      <dgm:prSet presAssocID="{C2176686-D23E-48EB-9D1B-1A1B46236638}" presName="sibTrans" presStyleCnt="0"/>
      <dgm:spPr/>
    </dgm:pt>
    <dgm:pt modelId="{DAD9059A-916A-4916-A2A8-B42491568DD3}" type="pres">
      <dgm:prSet presAssocID="{B6E26FFC-9977-4BBC-BEC7-3D6B63754E52}" presName="node" presStyleLbl="node1" presStyleIdx="2" presStyleCnt="5">
        <dgm:presLayoutVars>
          <dgm:bulletEnabled val="1"/>
        </dgm:presLayoutVars>
      </dgm:prSet>
      <dgm:spPr/>
      <dgm:t>
        <a:bodyPr/>
        <a:lstStyle/>
        <a:p>
          <a:endParaRPr lang="en-US"/>
        </a:p>
      </dgm:t>
    </dgm:pt>
    <dgm:pt modelId="{39AEACD1-F8CF-4528-8379-DAA829B3790B}" type="pres">
      <dgm:prSet presAssocID="{48634C00-2335-4923-9072-EB7482323D9C}" presName="sibTrans" presStyleCnt="0"/>
      <dgm:spPr/>
    </dgm:pt>
    <dgm:pt modelId="{25A33852-3C4B-4406-8856-3A4D6201948C}" type="pres">
      <dgm:prSet presAssocID="{6D0E5D9F-7263-4526-A227-51301233F549}" presName="node" presStyleLbl="node1" presStyleIdx="3" presStyleCnt="5" custLinFactNeighborX="1">
        <dgm:presLayoutVars>
          <dgm:bulletEnabled val="1"/>
        </dgm:presLayoutVars>
      </dgm:prSet>
      <dgm:spPr/>
      <dgm:t>
        <a:bodyPr/>
        <a:lstStyle/>
        <a:p>
          <a:endParaRPr lang="en-US"/>
        </a:p>
      </dgm:t>
    </dgm:pt>
    <dgm:pt modelId="{562EDDC3-60FD-463F-A6DB-A597D604B642}" type="pres">
      <dgm:prSet presAssocID="{DE289E29-1989-4D8E-8AA6-F030105B3F13}" presName="sibTrans" presStyleCnt="0"/>
      <dgm:spPr/>
    </dgm:pt>
    <dgm:pt modelId="{86146B22-5360-4D1B-AC91-3378F10134EE}" type="pres">
      <dgm:prSet presAssocID="{E5E95E82-EF79-43CA-AA86-43B0E1CBCD3F}" presName="node" presStyleLbl="node1" presStyleIdx="4" presStyleCnt="5" custLinFactNeighborX="1062" custLinFactNeighborY="2793">
        <dgm:presLayoutVars>
          <dgm:bulletEnabled val="1"/>
        </dgm:presLayoutVars>
      </dgm:prSet>
      <dgm:spPr/>
      <dgm:t>
        <a:bodyPr/>
        <a:lstStyle/>
        <a:p>
          <a:endParaRPr lang="en-US"/>
        </a:p>
      </dgm:t>
    </dgm:pt>
  </dgm:ptLst>
  <dgm:cxnLst>
    <dgm:cxn modelId="{C8C462C6-33A3-4E8B-91FE-36DBE92F1C4A}" srcId="{CF9055CF-8DEB-4A02-949A-DE72B6AC5D37}" destId="{6D0E5D9F-7263-4526-A227-51301233F549}" srcOrd="3" destOrd="0" parTransId="{23416D07-25F8-426C-BC65-639E6BCF4D6D}" sibTransId="{DE289E29-1989-4D8E-8AA6-F030105B3F13}"/>
    <dgm:cxn modelId="{A76240AD-13F6-40C0-BD9B-102D5EC0AE51}" srcId="{CF9055CF-8DEB-4A02-949A-DE72B6AC5D37}" destId="{E5E95E82-EF79-43CA-AA86-43B0E1CBCD3F}" srcOrd="4" destOrd="0" parTransId="{FD76A3AE-1B6C-45A0-8E84-63160283749F}" sibTransId="{BF76010C-5523-4E13-B3E7-886DCE6AEBD4}"/>
    <dgm:cxn modelId="{2FA258D4-5B38-426D-B0D7-CD8F217A1137}" type="presOf" srcId="{E5E95E82-EF79-43CA-AA86-43B0E1CBCD3F}" destId="{86146B22-5360-4D1B-AC91-3378F10134EE}" srcOrd="0" destOrd="0" presId="urn:microsoft.com/office/officeart/2005/8/layout/hList6"/>
    <dgm:cxn modelId="{1A683D8B-EF9F-46AD-B700-8D8383225FB2}" type="presOf" srcId="{C959C08F-9666-49A2-BB1B-DE8E0C1FB676}" destId="{8DFCF925-2E1B-45F3-8C83-92CF0832CB29}" srcOrd="0" destOrd="0" presId="urn:microsoft.com/office/officeart/2005/8/layout/hList6"/>
    <dgm:cxn modelId="{2986897A-7787-444F-B6C8-41F3823EF3C1}" srcId="{CF9055CF-8DEB-4A02-949A-DE72B6AC5D37}" destId="{082E8A29-955A-4C7C-A174-3E9DCD4DC89B}" srcOrd="1" destOrd="0" parTransId="{BA7938E6-8DFA-40B7-B4C4-EACC6D85FC31}" sibTransId="{C2176686-D23E-48EB-9D1B-1A1B46236638}"/>
    <dgm:cxn modelId="{5351B217-259B-4E6A-85F5-2E408BEB0764}" type="presOf" srcId="{082E8A29-955A-4C7C-A174-3E9DCD4DC89B}" destId="{98302F07-D6A9-46A5-9807-EBF6C9F5B2DD}" srcOrd="0" destOrd="0" presId="urn:microsoft.com/office/officeart/2005/8/layout/hList6"/>
    <dgm:cxn modelId="{0676BA07-1135-49D0-993A-27A9F99FC0CD}" type="presOf" srcId="{B6E26FFC-9977-4BBC-BEC7-3D6B63754E52}" destId="{DAD9059A-916A-4916-A2A8-B42491568DD3}" srcOrd="0" destOrd="0" presId="urn:microsoft.com/office/officeart/2005/8/layout/hList6"/>
    <dgm:cxn modelId="{24179AE2-AA7E-4702-A358-E95F80152CCA}" type="presOf" srcId="{CF9055CF-8DEB-4A02-949A-DE72B6AC5D37}" destId="{6F1872F4-A030-4D64-A17C-72EA1ABBD62E}" srcOrd="0" destOrd="0" presId="urn:microsoft.com/office/officeart/2005/8/layout/hList6"/>
    <dgm:cxn modelId="{17E73148-9C08-4999-B21E-F3C5A0E3FC0C}" srcId="{CF9055CF-8DEB-4A02-949A-DE72B6AC5D37}" destId="{B6E26FFC-9977-4BBC-BEC7-3D6B63754E52}" srcOrd="2" destOrd="0" parTransId="{5CEFBD89-2F4F-4B51-A98A-0F3C86494166}" sibTransId="{48634C00-2335-4923-9072-EB7482323D9C}"/>
    <dgm:cxn modelId="{1B317B52-E0A5-4C3D-98FB-6CDBF99AD2FF}" srcId="{CF9055CF-8DEB-4A02-949A-DE72B6AC5D37}" destId="{C959C08F-9666-49A2-BB1B-DE8E0C1FB676}" srcOrd="0" destOrd="0" parTransId="{16DBD224-1428-4725-A8DB-027C4B9BED38}" sibTransId="{347791D8-CD39-4EDC-BD18-F2188C34B381}"/>
    <dgm:cxn modelId="{77BD0D2D-7C4E-49B3-9A72-0FD33F32D294}" type="presOf" srcId="{6D0E5D9F-7263-4526-A227-51301233F549}" destId="{25A33852-3C4B-4406-8856-3A4D6201948C}" srcOrd="0" destOrd="0" presId="urn:microsoft.com/office/officeart/2005/8/layout/hList6"/>
    <dgm:cxn modelId="{BB09EE31-A9B1-4739-90EE-B58E74EFFCD0}" type="presParOf" srcId="{6F1872F4-A030-4D64-A17C-72EA1ABBD62E}" destId="{8DFCF925-2E1B-45F3-8C83-92CF0832CB29}" srcOrd="0" destOrd="0" presId="urn:microsoft.com/office/officeart/2005/8/layout/hList6"/>
    <dgm:cxn modelId="{0F51B935-715B-4F81-84A1-B19BFD68E39D}" type="presParOf" srcId="{6F1872F4-A030-4D64-A17C-72EA1ABBD62E}" destId="{84B468FC-0C4B-42D2-B9FE-C3CCD400FE13}" srcOrd="1" destOrd="0" presId="urn:microsoft.com/office/officeart/2005/8/layout/hList6"/>
    <dgm:cxn modelId="{D4055BC1-25B1-4CD1-BF08-20C154FADF73}" type="presParOf" srcId="{6F1872F4-A030-4D64-A17C-72EA1ABBD62E}" destId="{98302F07-D6A9-46A5-9807-EBF6C9F5B2DD}" srcOrd="2" destOrd="0" presId="urn:microsoft.com/office/officeart/2005/8/layout/hList6"/>
    <dgm:cxn modelId="{584E2F3E-994B-49B2-AD46-0E8D6E4A468B}" type="presParOf" srcId="{6F1872F4-A030-4D64-A17C-72EA1ABBD62E}" destId="{6681DF6F-8E98-430C-9A87-14BEC6C3269E}" srcOrd="3" destOrd="0" presId="urn:microsoft.com/office/officeart/2005/8/layout/hList6"/>
    <dgm:cxn modelId="{FD54A181-98DF-439C-9CA4-93CD1333DEC4}" type="presParOf" srcId="{6F1872F4-A030-4D64-A17C-72EA1ABBD62E}" destId="{DAD9059A-916A-4916-A2A8-B42491568DD3}" srcOrd="4" destOrd="0" presId="urn:microsoft.com/office/officeart/2005/8/layout/hList6"/>
    <dgm:cxn modelId="{B910F504-589D-4168-B820-FECB0EF26955}" type="presParOf" srcId="{6F1872F4-A030-4D64-A17C-72EA1ABBD62E}" destId="{39AEACD1-F8CF-4528-8379-DAA829B3790B}" srcOrd="5" destOrd="0" presId="urn:microsoft.com/office/officeart/2005/8/layout/hList6"/>
    <dgm:cxn modelId="{AEDC4C6E-DC7C-4364-8563-E748313EFA17}" type="presParOf" srcId="{6F1872F4-A030-4D64-A17C-72EA1ABBD62E}" destId="{25A33852-3C4B-4406-8856-3A4D6201948C}" srcOrd="6" destOrd="0" presId="urn:microsoft.com/office/officeart/2005/8/layout/hList6"/>
    <dgm:cxn modelId="{CBF7D188-2B16-4153-AEAE-C484C833188A}" type="presParOf" srcId="{6F1872F4-A030-4D64-A17C-72EA1ABBD62E}" destId="{562EDDC3-60FD-463F-A6DB-A597D604B642}" srcOrd="7" destOrd="0" presId="urn:microsoft.com/office/officeart/2005/8/layout/hList6"/>
    <dgm:cxn modelId="{A7220034-7FD2-4082-91F9-5EDDE0F524D0}" type="presParOf" srcId="{6F1872F4-A030-4D64-A17C-72EA1ABBD62E}" destId="{86146B22-5360-4D1B-AC91-3378F10134EE}"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CF925-2E1B-45F3-8C83-92CF0832CB29}">
      <dsp:nvSpPr>
        <dsp:cNvPr id="0" name=""/>
        <dsp:cNvSpPr/>
      </dsp:nvSpPr>
      <dsp:spPr>
        <a:xfrm rot="16200000">
          <a:off x="-808239" y="813411"/>
          <a:ext cx="3441714" cy="1814890"/>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0" tIns="0" rIns="145045" bIns="0" numCol="1" spcCol="1270" anchor="ctr" anchorCtr="0">
          <a:noAutofit/>
        </a:bodyPr>
        <a:lstStyle/>
        <a:p>
          <a:pPr lvl="0" algn="ctr" defTabSz="1022350">
            <a:lnSpc>
              <a:spcPct val="90000"/>
            </a:lnSpc>
            <a:spcBef>
              <a:spcPct val="0"/>
            </a:spcBef>
            <a:spcAft>
              <a:spcPct val="35000"/>
            </a:spcAft>
          </a:pPr>
          <a:r>
            <a:rPr lang="en-US" sz="2300" kern="1200" dirty="0" smtClean="0"/>
            <a:t>Circuit Diagram</a:t>
          </a:r>
          <a:endParaRPr lang="en-US" sz="2300" kern="1200" dirty="0"/>
        </a:p>
      </dsp:txBody>
      <dsp:txXfrm rot="5400000">
        <a:off x="5173" y="688342"/>
        <a:ext cx="1814890" cy="2065028"/>
      </dsp:txXfrm>
    </dsp:sp>
    <dsp:sp modelId="{98302F07-D6A9-46A5-9807-EBF6C9F5B2DD}">
      <dsp:nvSpPr>
        <dsp:cNvPr id="0" name=""/>
        <dsp:cNvSpPr/>
      </dsp:nvSpPr>
      <dsp:spPr>
        <a:xfrm rot="16200000">
          <a:off x="1142768" y="813411"/>
          <a:ext cx="3441714" cy="1814890"/>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0" tIns="0" rIns="145045" bIns="0" numCol="1" spcCol="1270" anchor="ctr" anchorCtr="0">
          <a:noAutofit/>
        </a:bodyPr>
        <a:lstStyle/>
        <a:p>
          <a:pPr lvl="0" algn="ctr" defTabSz="1022350">
            <a:lnSpc>
              <a:spcPct val="90000"/>
            </a:lnSpc>
            <a:spcBef>
              <a:spcPct val="0"/>
            </a:spcBef>
            <a:spcAft>
              <a:spcPct val="35000"/>
            </a:spcAft>
          </a:pPr>
          <a:r>
            <a:rPr lang="en-US" sz="2300" b="0" i="0" kern="1200" dirty="0" smtClean="0"/>
            <a:t>Connections of Ultrasonic sensor</a:t>
          </a:r>
          <a:endParaRPr lang="en-US" sz="2300" kern="1200" dirty="0"/>
        </a:p>
      </dsp:txBody>
      <dsp:txXfrm rot="5400000">
        <a:off x="1956180" y="688342"/>
        <a:ext cx="1814890" cy="2065028"/>
      </dsp:txXfrm>
    </dsp:sp>
    <dsp:sp modelId="{DAD9059A-916A-4916-A2A8-B42491568DD3}">
      <dsp:nvSpPr>
        <dsp:cNvPr id="0" name=""/>
        <dsp:cNvSpPr/>
      </dsp:nvSpPr>
      <dsp:spPr>
        <a:xfrm rot="16200000">
          <a:off x="3093776" y="813411"/>
          <a:ext cx="3441714" cy="1814890"/>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0" tIns="0" rIns="145045" bIns="0" numCol="1" spcCol="1270" anchor="ctr" anchorCtr="0">
          <a:noAutofit/>
        </a:bodyPr>
        <a:lstStyle/>
        <a:p>
          <a:pPr lvl="0" algn="ctr" defTabSz="1022350">
            <a:lnSpc>
              <a:spcPct val="90000"/>
            </a:lnSpc>
            <a:spcBef>
              <a:spcPct val="0"/>
            </a:spcBef>
            <a:spcAft>
              <a:spcPct val="35000"/>
            </a:spcAft>
          </a:pPr>
          <a:r>
            <a:rPr lang="en-US" sz="2300" b="0" i="0" kern="1200" dirty="0" smtClean="0"/>
            <a:t>Connections of L298N</a:t>
          </a:r>
          <a:endParaRPr lang="en-US" sz="2300" kern="1200" dirty="0"/>
        </a:p>
      </dsp:txBody>
      <dsp:txXfrm rot="5400000">
        <a:off x="3907188" y="688342"/>
        <a:ext cx="1814890" cy="2065028"/>
      </dsp:txXfrm>
    </dsp:sp>
    <dsp:sp modelId="{25A33852-3C4B-4406-8856-3A4D6201948C}">
      <dsp:nvSpPr>
        <dsp:cNvPr id="0" name=""/>
        <dsp:cNvSpPr/>
      </dsp:nvSpPr>
      <dsp:spPr>
        <a:xfrm rot="16200000">
          <a:off x="5044785" y="813411"/>
          <a:ext cx="3441714" cy="1814890"/>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0" tIns="0" rIns="145045" bIns="0" numCol="1" spcCol="1270" anchor="ctr" anchorCtr="0">
          <a:noAutofit/>
        </a:bodyPr>
        <a:lstStyle/>
        <a:p>
          <a:pPr lvl="0" algn="ctr" defTabSz="1022350">
            <a:lnSpc>
              <a:spcPct val="90000"/>
            </a:lnSpc>
            <a:spcBef>
              <a:spcPct val="0"/>
            </a:spcBef>
            <a:spcAft>
              <a:spcPct val="35000"/>
            </a:spcAft>
          </a:pPr>
          <a:r>
            <a:rPr lang="en-US" sz="2300" b="0" i="0" kern="1200" dirty="0" smtClean="0"/>
            <a:t>Code  </a:t>
          </a:r>
          <a:endParaRPr lang="en-US" sz="2300" kern="1200" dirty="0"/>
        </a:p>
      </dsp:txBody>
      <dsp:txXfrm rot="5400000">
        <a:off x="5858197" y="688342"/>
        <a:ext cx="1814890" cy="2065028"/>
      </dsp:txXfrm>
    </dsp:sp>
    <dsp:sp modelId="{86146B22-5360-4D1B-AC91-3378F10134EE}">
      <dsp:nvSpPr>
        <dsp:cNvPr id="0" name=""/>
        <dsp:cNvSpPr/>
      </dsp:nvSpPr>
      <dsp:spPr>
        <a:xfrm rot="16200000">
          <a:off x="6997237" y="813411"/>
          <a:ext cx="3441714" cy="1814890"/>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0" tIns="0" rIns="145045" bIns="0" numCol="1" spcCol="1270" anchor="ctr" anchorCtr="0">
          <a:noAutofit/>
        </a:bodyPr>
        <a:lstStyle/>
        <a:p>
          <a:pPr lvl="0" algn="ctr" defTabSz="1022350">
            <a:lnSpc>
              <a:spcPct val="90000"/>
            </a:lnSpc>
            <a:spcBef>
              <a:spcPct val="0"/>
            </a:spcBef>
            <a:spcAft>
              <a:spcPct val="35000"/>
            </a:spcAft>
          </a:pPr>
          <a:r>
            <a:rPr lang="en-US" sz="2300" b="0" i="0" kern="1200" dirty="0" smtClean="0"/>
            <a:t>Testing</a:t>
          </a:r>
          <a:endParaRPr lang="en-US" sz="2300" kern="1200" dirty="0"/>
        </a:p>
      </dsp:txBody>
      <dsp:txXfrm rot="5400000">
        <a:off x="7810649" y="688342"/>
        <a:ext cx="1814890" cy="206502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12/12/2018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12/12/2018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12/12/2018</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12/12/2018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12/12/2018</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12/12/2018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12/12/2018</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12/12/2018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12/12/2018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12/12/2018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12/12/2018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12/12/2018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12/12/2018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12/12/2018</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echstuff.com/how-to-make-obstacle-avoiding-robot-using-arduino-ultrasonic-senso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9540" y="2297927"/>
            <a:ext cx="8500062" cy="1612096"/>
          </a:xfrm>
        </p:spPr>
        <p:txBody>
          <a:bodyPr/>
          <a:lstStyle/>
          <a:p>
            <a:r>
              <a:rPr lang="en-US" b="0" dirty="0">
                <a:hlinkClick r:id="rId2"/>
              </a:rPr>
              <a:t>O</a:t>
            </a:r>
            <a:r>
              <a:rPr lang="en-US" b="0" dirty="0" smtClean="0">
                <a:hlinkClick r:id="rId2"/>
              </a:rPr>
              <a:t>bstacle </a:t>
            </a:r>
            <a:r>
              <a:rPr lang="en-US" b="0" dirty="0">
                <a:hlinkClick r:id="rId2"/>
              </a:rPr>
              <a:t>A</a:t>
            </a:r>
            <a:r>
              <a:rPr lang="en-US" b="0" dirty="0" smtClean="0">
                <a:hlinkClick r:id="rId2"/>
              </a:rPr>
              <a:t>voiding </a:t>
            </a:r>
            <a:r>
              <a:rPr lang="en-US" b="0" dirty="0">
                <a:hlinkClick r:id="rId2"/>
              </a:rPr>
              <a:t>R</a:t>
            </a:r>
            <a:r>
              <a:rPr lang="en-US" b="0" dirty="0" smtClean="0">
                <a:hlinkClick r:id="rId2"/>
              </a:rPr>
              <a:t>obot</a:t>
            </a:r>
            <a:r>
              <a:rPr lang="en-US" b="0" dirty="0">
                <a:hlinkClick r:id="rId2"/>
              </a:rPr>
              <a:t> </a:t>
            </a:r>
            <a:endParaRPr lang="en-US" b="0" dirty="0"/>
          </a:p>
        </p:txBody>
      </p:sp>
      <p:sp>
        <p:nvSpPr>
          <p:cNvPr id="3" name="Subtitle 2"/>
          <p:cNvSpPr>
            <a:spLocks noGrp="1"/>
          </p:cNvSpPr>
          <p:nvPr>
            <p:ph type="subTitle" idx="1"/>
          </p:nvPr>
        </p:nvSpPr>
        <p:spPr>
          <a:xfrm>
            <a:off x="3119540" y="4514805"/>
            <a:ext cx="8500062" cy="865321"/>
          </a:xfrm>
        </p:spPr>
        <p:txBody>
          <a:bodyPr>
            <a:normAutofit fontScale="55000" lnSpcReduction="20000"/>
          </a:bodyPr>
          <a:lstStyle/>
          <a:p>
            <a:r>
              <a:rPr lang="en-US" sz="3300" dirty="0" err="1" smtClean="0"/>
              <a:t>Fabliha</a:t>
            </a:r>
            <a:r>
              <a:rPr lang="en-US" sz="3300" dirty="0" smtClean="0"/>
              <a:t> </a:t>
            </a:r>
            <a:r>
              <a:rPr lang="en-US" sz="3300" dirty="0" err="1" smtClean="0"/>
              <a:t>Noshin</a:t>
            </a:r>
            <a:r>
              <a:rPr lang="en-US" sz="3300" dirty="0" smtClean="0"/>
              <a:t> </a:t>
            </a:r>
            <a:r>
              <a:rPr lang="en-US" sz="3300" dirty="0" err="1" smtClean="0"/>
              <a:t>Sithi</a:t>
            </a:r>
            <a:r>
              <a:rPr lang="en-US" sz="3300" dirty="0" smtClean="0"/>
              <a:t>                                        </a:t>
            </a:r>
            <a:r>
              <a:rPr lang="en-US" sz="3300" dirty="0" err="1" smtClean="0"/>
              <a:t>Kazi</a:t>
            </a:r>
            <a:r>
              <a:rPr lang="en-US" sz="3300" dirty="0" smtClean="0"/>
              <a:t> </a:t>
            </a:r>
            <a:r>
              <a:rPr lang="en-US" sz="3300" dirty="0" err="1" smtClean="0"/>
              <a:t>Fatema</a:t>
            </a:r>
            <a:endParaRPr lang="en-US" sz="3300" dirty="0" smtClean="0"/>
          </a:p>
          <a:p>
            <a:r>
              <a:rPr lang="en-US" sz="2000" dirty="0" smtClean="0"/>
              <a:t> Roll: 1974                                                                                                           Roll: 1975</a:t>
            </a:r>
          </a:p>
          <a:p>
            <a:r>
              <a:rPr lang="en-US" sz="2900" dirty="0" smtClean="0"/>
              <a:t>MD </a:t>
            </a:r>
            <a:r>
              <a:rPr lang="en-US" sz="2900" dirty="0" err="1" smtClean="0"/>
              <a:t>Nuruzzaman</a:t>
            </a:r>
            <a:r>
              <a:rPr lang="en-US" sz="2900" dirty="0" smtClean="0"/>
              <a:t> </a:t>
            </a:r>
            <a:r>
              <a:rPr lang="en-US" sz="2900" dirty="0" err="1" smtClean="0"/>
              <a:t>Sojib</a:t>
            </a:r>
            <a:r>
              <a:rPr lang="en-US" sz="2900" dirty="0" smtClean="0"/>
              <a:t>                                              </a:t>
            </a:r>
            <a:r>
              <a:rPr lang="en-US" sz="2900" dirty="0" err="1" smtClean="0"/>
              <a:t>Nusaiba</a:t>
            </a:r>
            <a:r>
              <a:rPr lang="en-US" sz="2900" dirty="0" smtClean="0"/>
              <a:t> </a:t>
            </a:r>
            <a:r>
              <a:rPr lang="en-US" sz="2900" dirty="0" err="1" smtClean="0"/>
              <a:t>Kalam</a:t>
            </a:r>
            <a:r>
              <a:rPr lang="en-US" sz="2900" dirty="0" smtClean="0"/>
              <a:t>                                              </a:t>
            </a:r>
          </a:p>
          <a:p>
            <a:r>
              <a:rPr lang="en-US" sz="2000" dirty="0" smtClean="0"/>
              <a:t> Roll:2000                                                                                                            Roll: 1984</a:t>
            </a:r>
            <a:endParaRPr lang="en-US" sz="2000"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Working Procedure</a:t>
            </a:r>
            <a:endParaRPr lang="en-US" sz="4000" dirty="0"/>
          </a:p>
        </p:txBody>
      </p:sp>
      <p:sp>
        <p:nvSpPr>
          <p:cNvPr id="3" name="Content Placeholder 2"/>
          <p:cNvSpPr>
            <a:spLocks noGrp="1"/>
          </p:cNvSpPr>
          <p:nvPr>
            <p:ph idx="1"/>
          </p:nvPr>
        </p:nvSpPr>
        <p:spPr>
          <a:xfrm>
            <a:off x="1280160" y="2190749"/>
            <a:ext cx="9628632" cy="4736262"/>
          </a:xfrm>
        </p:spPr>
        <p:txBody>
          <a:bodyPr>
            <a:normAutofit/>
          </a:bodyPr>
          <a:lstStyle/>
          <a:p>
            <a:r>
              <a:rPr lang="en-US" dirty="0"/>
              <a:t>When the robot is powered on, both the motors of the robot will run normally and the robot moves forward. During this time, the ultrasonic sensor continuously </a:t>
            </a:r>
            <a:r>
              <a:rPr lang="en-US" dirty="0" smtClean="0"/>
              <a:t>calculates </a:t>
            </a:r>
            <a:r>
              <a:rPr lang="en-US" dirty="0"/>
              <a:t>the distance between the robot and the reflective surface.</a:t>
            </a:r>
          </a:p>
          <a:p>
            <a:r>
              <a:rPr lang="en-US" dirty="0"/>
              <a:t>This information is processed by the Arduino. If the distance between the robot and the obstacle is less than </a:t>
            </a:r>
            <a:r>
              <a:rPr lang="en-US" dirty="0" smtClean="0"/>
              <a:t>20cm,the two motors on the left stop and only the t two motors on the right operates which helps the bot to take a turn to the right.</a:t>
            </a:r>
            <a:br>
              <a:rPr lang="en-US" dirty="0" smtClean="0"/>
            </a:br>
            <a:r>
              <a:rPr lang="en-US" dirty="0" smtClean="0"/>
              <a:t>This stage is kept for 500 microseconds.</a:t>
            </a:r>
          </a:p>
          <a:p>
            <a:endParaRPr lang="en-US" dirty="0"/>
          </a:p>
        </p:txBody>
      </p:sp>
    </p:spTree>
    <p:extLst>
      <p:ext uri="{BB962C8B-B14F-4D97-AF65-F5344CB8AC3E}">
        <p14:creationId xmlns:p14="http://schemas.microsoft.com/office/powerpoint/2010/main" val="286479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Code</a:t>
            </a:r>
            <a:endParaRPr lang="en-US" sz="5400" b="1" dirty="0"/>
          </a:p>
        </p:txBody>
      </p:sp>
      <p:sp>
        <p:nvSpPr>
          <p:cNvPr id="3" name="Content Placeholder 2"/>
          <p:cNvSpPr>
            <a:spLocks noGrp="1"/>
          </p:cNvSpPr>
          <p:nvPr>
            <p:ph idx="1"/>
          </p:nvPr>
        </p:nvSpPr>
        <p:spPr>
          <a:xfrm>
            <a:off x="1280160" y="2190749"/>
            <a:ext cx="9628632" cy="4511976"/>
          </a:xfrm>
        </p:spPr>
        <p:txBody>
          <a:bodyPr>
            <a:normAutofit/>
          </a:bodyPr>
          <a:lstStyle/>
          <a:p>
            <a:pPr marL="0" indent="0">
              <a:buNone/>
            </a:pPr>
            <a:r>
              <a:rPr lang="en-US" sz="1400" dirty="0"/>
              <a:t> </a:t>
            </a:r>
            <a:r>
              <a:rPr lang="en-US" sz="1400" dirty="0" err="1"/>
              <a:t>const</a:t>
            </a:r>
            <a:r>
              <a:rPr lang="en-US" sz="1400" dirty="0"/>
              <a:t> </a:t>
            </a:r>
            <a:r>
              <a:rPr lang="en-US" sz="1400" dirty="0" err="1"/>
              <a:t>int</a:t>
            </a:r>
            <a:r>
              <a:rPr lang="en-US" sz="1400" dirty="0"/>
              <a:t> </a:t>
            </a:r>
            <a:r>
              <a:rPr lang="en-US" sz="1400" dirty="0" err="1"/>
              <a:t>trigf</a:t>
            </a:r>
            <a:r>
              <a:rPr lang="en-US" sz="1400" dirty="0"/>
              <a:t> = 3;</a:t>
            </a:r>
          </a:p>
          <a:p>
            <a:pPr marL="0" indent="0">
              <a:buNone/>
            </a:pPr>
            <a:r>
              <a:rPr lang="en-US" sz="1400" dirty="0"/>
              <a:t> </a:t>
            </a:r>
            <a:r>
              <a:rPr lang="en-US" sz="1400" dirty="0" err="1"/>
              <a:t>const</a:t>
            </a:r>
            <a:r>
              <a:rPr lang="en-US" sz="1400" dirty="0"/>
              <a:t> </a:t>
            </a:r>
            <a:r>
              <a:rPr lang="en-US" sz="1400" dirty="0" err="1"/>
              <a:t>int</a:t>
            </a:r>
            <a:r>
              <a:rPr lang="en-US" sz="1400" dirty="0"/>
              <a:t> </a:t>
            </a:r>
            <a:r>
              <a:rPr lang="en-US" sz="1400" dirty="0" err="1"/>
              <a:t>echof</a:t>
            </a:r>
            <a:r>
              <a:rPr lang="en-US" sz="1400" dirty="0"/>
              <a:t> = 4;</a:t>
            </a:r>
          </a:p>
          <a:p>
            <a:pPr marL="0" indent="0">
              <a:buNone/>
            </a:pPr>
            <a:r>
              <a:rPr lang="en-US" sz="1400" dirty="0"/>
              <a:t> </a:t>
            </a:r>
            <a:r>
              <a:rPr lang="en-US" sz="1400" dirty="0" err="1"/>
              <a:t>const</a:t>
            </a:r>
            <a:r>
              <a:rPr lang="en-US" sz="1400" dirty="0"/>
              <a:t> </a:t>
            </a:r>
            <a:r>
              <a:rPr lang="en-US" sz="1400" dirty="0" err="1"/>
              <a:t>int</a:t>
            </a:r>
            <a:r>
              <a:rPr lang="en-US" sz="1400" dirty="0"/>
              <a:t> in1= 5;</a:t>
            </a:r>
          </a:p>
          <a:p>
            <a:pPr marL="0" indent="0">
              <a:buNone/>
            </a:pPr>
            <a:r>
              <a:rPr lang="en-US" sz="1400" dirty="0"/>
              <a:t> </a:t>
            </a:r>
            <a:r>
              <a:rPr lang="en-US" sz="1400" dirty="0" err="1"/>
              <a:t>const</a:t>
            </a:r>
            <a:r>
              <a:rPr lang="en-US" sz="1400" dirty="0"/>
              <a:t> </a:t>
            </a:r>
            <a:r>
              <a:rPr lang="en-US" sz="1400" dirty="0" err="1"/>
              <a:t>int</a:t>
            </a:r>
            <a:r>
              <a:rPr lang="en-US" sz="1400" dirty="0"/>
              <a:t> in2= 6;</a:t>
            </a:r>
          </a:p>
          <a:p>
            <a:pPr marL="0" indent="0">
              <a:buNone/>
            </a:pPr>
            <a:r>
              <a:rPr lang="en-US" sz="1400" dirty="0"/>
              <a:t> </a:t>
            </a:r>
            <a:r>
              <a:rPr lang="en-US" sz="1400" dirty="0" err="1"/>
              <a:t>const</a:t>
            </a:r>
            <a:r>
              <a:rPr lang="en-US" sz="1400" dirty="0"/>
              <a:t> </a:t>
            </a:r>
            <a:r>
              <a:rPr lang="en-US" sz="1400" dirty="0" err="1"/>
              <a:t>int</a:t>
            </a:r>
            <a:r>
              <a:rPr lang="en-US" sz="1400" dirty="0"/>
              <a:t> in3= 7;</a:t>
            </a:r>
          </a:p>
          <a:p>
            <a:pPr marL="0" indent="0">
              <a:buNone/>
            </a:pPr>
            <a:r>
              <a:rPr lang="en-US" sz="1400" dirty="0"/>
              <a:t> </a:t>
            </a:r>
            <a:r>
              <a:rPr lang="en-US" sz="1400" dirty="0" err="1"/>
              <a:t>const</a:t>
            </a:r>
            <a:r>
              <a:rPr lang="en-US" sz="1400" dirty="0"/>
              <a:t> </a:t>
            </a:r>
            <a:r>
              <a:rPr lang="en-US" sz="1400" dirty="0" err="1"/>
              <a:t>int</a:t>
            </a:r>
            <a:r>
              <a:rPr lang="en-US" sz="1400" dirty="0"/>
              <a:t> in4= 8;</a:t>
            </a:r>
          </a:p>
          <a:p>
            <a:pPr marL="0" indent="0">
              <a:buNone/>
            </a:pPr>
            <a:r>
              <a:rPr lang="en-US" sz="1400" dirty="0"/>
              <a:t> </a:t>
            </a:r>
            <a:r>
              <a:rPr lang="en-US" sz="1400" dirty="0" err="1"/>
              <a:t>const</a:t>
            </a:r>
            <a:r>
              <a:rPr lang="en-US" sz="1400" dirty="0"/>
              <a:t> </a:t>
            </a:r>
            <a:r>
              <a:rPr lang="en-US" sz="1400" dirty="0" err="1"/>
              <a:t>int</a:t>
            </a:r>
            <a:r>
              <a:rPr lang="en-US" sz="1400" dirty="0"/>
              <a:t> </a:t>
            </a:r>
            <a:r>
              <a:rPr lang="en-US" sz="1400" dirty="0" err="1"/>
              <a:t>ena</a:t>
            </a:r>
            <a:r>
              <a:rPr lang="en-US" sz="1400" dirty="0"/>
              <a:t>= 9;</a:t>
            </a:r>
          </a:p>
          <a:p>
            <a:pPr marL="0" indent="0">
              <a:buNone/>
            </a:pPr>
            <a:r>
              <a:rPr lang="en-US" sz="1400" dirty="0"/>
              <a:t> </a:t>
            </a:r>
            <a:r>
              <a:rPr lang="en-US" sz="1400" dirty="0" err="1"/>
              <a:t>const</a:t>
            </a:r>
            <a:r>
              <a:rPr lang="en-US" sz="1400" dirty="0"/>
              <a:t> </a:t>
            </a:r>
            <a:r>
              <a:rPr lang="en-US" sz="1400" dirty="0" err="1"/>
              <a:t>int</a:t>
            </a:r>
            <a:r>
              <a:rPr lang="en-US" sz="1400" dirty="0"/>
              <a:t> </a:t>
            </a:r>
            <a:r>
              <a:rPr lang="en-US" sz="1400" dirty="0" err="1"/>
              <a:t>enb</a:t>
            </a:r>
            <a:r>
              <a:rPr lang="en-US" sz="1400" dirty="0"/>
              <a:t>= 10; </a:t>
            </a:r>
          </a:p>
          <a:p>
            <a:pPr marL="0" indent="0">
              <a:buNone/>
            </a:pPr>
            <a:r>
              <a:rPr lang="en-US" sz="1400" dirty="0"/>
              <a:t> </a:t>
            </a:r>
            <a:r>
              <a:rPr lang="en-US" sz="1400" dirty="0" err="1"/>
              <a:t>int</a:t>
            </a:r>
            <a:r>
              <a:rPr lang="en-US" sz="1400" dirty="0"/>
              <a:t> </a:t>
            </a:r>
            <a:r>
              <a:rPr lang="en-US" sz="1400" dirty="0" err="1"/>
              <a:t>i,distf</a:t>
            </a:r>
            <a:r>
              <a:rPr lang="en-US" sz="1400" dirty="0"/>
              <a:t>;</a:t>
            </a:r>
          </a:p>
          <a:p>
            <a:pPr marL="0" indent="0">
              <a:buNone/>
            </a:pPr>
            <a:r>
              <a:rPr lang="en-US" sz="1400" dirty="0"/>
              <a:t> long </a:t>
            </a:r>
            <a:r>
              <a:rPr lang="en-US" sz="1400" dirty="0" err="1"/>
              <a:t>timef</a:t>
            </a:r>
            <a:r>
              <a:rPr lang="en-US" sz="1400" dirty="0"/>
              <a:t>;</a:t>
            </a:r>
          </a:p>
        </p:txBody>
      </p:sp>
    </p:spTree>
    <p:extLst>
      <p:ext uri="{BB962C8B-B14F-4D97-AF65-F5344CB8AC3E}">
        <p14:creationId xmlns:p14="http://schemas.microsoft.com/office/powerpoint/2010/main" val="120710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Code</a:t>
            </a:r>
            <a:endParaRPr lang="en-US" sz="5400" b="1" dirty="0"/>
          </a:p>
        </p:txBody>
      </p:sp>
      <p:sp>
        <p:nvSpPr>
          <p:cNvPr id="3" name="Content Placeholder 2"/>
          <p:cNvSpPr>
            <a:spLocks noGrp="1"/>
          </p:cNvSpPr>
          <p:nvPr>
            <p:ph idx="1"/>
          </p:nvPr>
        </p:nvSpPr>
        <p:spPr>
          <a:xfrm>
            <a:off x="1280160" y="2190749"/>
            <a:ext cx="9628632" cy="4606866"/>
          </a:xfrm>
        </p:spPr>
        <p:txBody>
          <a:bodyPr>
            <a:normAutofit/>
          </a:bodyPr>
          <a:lstStyle/>
          <a:p>
            <a:pPr marL="0" indent="0">
              <a:buNone/>
            </a:pPr>
            <a:r>
              <a:rPr lang="en-US" sz="1400" dirty="0"/>
              <a:t>void setup() {</a:t>
            </a:r>
          </a:p>
          <a:p>
            <a:pPr marL="0" indent="0">
              <a:buNone/>
            </a:pPr>
            <a:endParaRPr lang="en-US" sz="1400" dirty="0"/>
          </a:p>
          <a:p>
            <a:pPr marL="0" indent="0">
              <a:buNone/>
            </a:pPr>
            <a:r>
              <a:rPr lang="en-US" sz="1400" dirty="0"/>
              <a:t>  for(</a:t>
            </a:r>
            <a:r>
              <a:rPr lang="en-US" sz="1400" dirty="0" err="1"/>
              <a:t>i</a:t>
            </a:r>
            <a:r>
              <a:rPr lang="en-US" sz="1400" dirty="0"/>
              <a:t>=5;i&lt;=10;i++)</a:t>
            </a:r>
          </a:p>
          <a:p>
            <a:pPr marL="0" indent="0">
              <a:buNone/>
            </a:pPr>
            <a:r>
              <a:rPr lang="en-US" sz="1400" dirty="0"/>
              <a:t>  </a:t>
            </a:r>
            <a:r>
              <a:rPr lang="en-US" sz="1400" dirty="0" err="1"/>
              <a:t>pinMode</a:t>
            </a:r>
            <a:r>
              <a:rPr lang="en-US" sz="1400" dirty="0"/>
              <a:t>(</a:t>
            </a:r>
            <a:r>
              <a:rPr lang="en-US" sz="1400" dirty="0" err="1"/>
              <a:t>i,OUTPUT</a:t>
            </a:r>
            <a:r>
              <a:rPr lang="en-US" sz="1400" dirty="0"/>
              <a:t>);</a:t>
            </a:r>
          </a:p>
          <a:p>
            <a:pPr marL="0" indent="0">
              <a:buNone/>
            </a:pPr>
            <a:r>
              <a:rPr lang="en-US" sz="1400" dirty="0"/>
              <a:t>  </a:t>
            </a:r>
            <a:r>
              <a:rPr lang="en-US" sz="1400" dirty="0" err="1"/>
              <a:t>pinMode</a:t>
            </a:r>
            <a:r>
              <a:rPr lang="en-US" sz="1400" dirty="0"/>
              <a:t>(</a:t>
            </a:r>
            <a:r>
              <a:rPr lang="en-US" sz="1400" dirty="0" err="1"/>
              <a:t>trigf</a:t>
            </a:r>
            <a:r>
              <a:rPr lang="en-US" sz="1400" dirty="0"/>
              <a:t>, OUTPUT); </a:t>
            </a:r>
          </a:p>
          <a:p>
            <a:pPr marL="0" indent="0">
              <a:buNone/>
            </a:pPr>
            <a:r>
              <a:rPr lang="en-US" sz="1400" dirty="0"/>
              <a:t>  </a:t>
            </a:r>
            <a:r>
              <a:rPr lang="en-US" sz="1400" dirty="0" err="1"/>
              <a:t>pinMode</a:t>
            </a:r>
            <a:r>
              <a:rPr lang="en-US" sz="1400" dirty="0"/>
              <a:t>(</a:t>
            </a:r>
            <a:r>
              <a:rPr lang="en-US" sz="1400" dirty="0" err="1"/>
              <a:t>echof</a:t>
            </a:r>
            <a:r>
              <a:rPr lang="en-US" sz="1400" dirty="0"/>
              <a:t>, INPUT); </a:t>
            </a:r>
          </a:p>
          <a:p>
            <a:pPr marL="0" indent="0">
              <a:buNone/>
            </a:pPr>
            <a:endParaRPr lang="en-US" sz="1400" dirty="0"/>
          </a:p>
          <a:p>
            <a:pPr marL="0" indent="0">
              <a:buNone/>
            </a:pPr>
            <a:r>
              <a:rPr lang="en-US" sz="1400" dirty="0"/>
              <a:t>}</a:t>
            </a:r>
          </a:p>
        </p:txBody>
      </p:sp>
    </p:spTree>
    <p:extLst>
      <p:ext uri="{BB962C8B-B14F-4D97-AF65-F5344CB8AC3E}">
        <p14:creationId xmlns:p14="http://schemas.microsoft.com/office/powerpoint/2010/main" val="181780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Code</a:t>
            </a:r>
            <a:endParaRPr lang="en-US" sz="5400" b="1" dirty="0"/>
          </a:p>
        </p:txBody>
      </p:sp>
      <p:sp>
        <p:nvSpPr>
          <p:cNvPr id="4" name="Content Placeholder 3"/>
          <p:cNvSpPr>
            <a:spLocks noGrp="1"/>
          </p:cNvSpPr>
          <p:nvPr>
            <p:ph idx="1"/>
          </p:nvPr>
        </p:nvSpPr>
        <p:spPr>
          <a:xfrm>
            <a:off x="1280160" y="2190749"/>
            <a:ext cx="9735772" cy="4477470"/>
          </a:xfrm>
        </p:spPr>
        <p:txBody>
          <a:bodyPr>
            <a:noAutofit/>
          </a:bodyPr>
          <a:lstStyle/>
          <a:p>
            <a:pPr marL="0" indent="0">
              <a:buNone/>
            </a:pPr>
            <a:r>
              <a:rPr lang="en-US" sz="1400" dirty="0"/>
              <a:t>void loop() {</a:t>
            </a:r>
          </a:p>
          <a:p>
            <a:pPr marL="0" indent="0">
              <a:buNone/>
            </a:pPr>
            <a:r>
              <a:rPr lang="en-US" sz="1400" dirty="0"/>
              <a:t>    </a:t>
            </a:r>
          </a:p>
          <a:p>
            <a:pPr marL="0" indent="0">
              <a:buNone/>
            </a:pPr>
            <a:r>
              <a:rPr lang="en-US" sz="1400" dirty="0"/>
              <a:t>    </a:t>
            </a:r>
            <a:r>
              <a:rPr lang="en-US" sz="1400" dirty="0" err="1"/>
              <a:t>digitalWrite</a:t>
            </a:r>
            <a:r>
              <a:rPr lang="en-US" sz="1400" dirty="0"/>
              <a:t>(</a:t>
            </a:r>
            <a:r>
              <a:rPr lang="en-US" sz="1400" dirty="0" err="1"/>
              <a:t>trigf</a:t>
            </a:r>
            <a:r>
              <a:rPr lang="en-US" sz="1400" dirty="0"/>
              <a:t>, LOW);</a:t>
            </a:r>
          </a:p>
          <a:p>
            <a:pPr marL="0" indent="0">
              <a:buNone/>
            </a:pPr>
            <a:r>
              <a:rPr lang="en-US" sz="1400" dirty="0"/>
              <a:t>    </a:t>
            </a:r>
            <a:r>
              <a:rPr lang="en-US" sz="1400" dirty="0" err="1"/>
              <a:t>delayMicroseconds</a:t>
            </a:r>
            <a:r>
              <a:rPr lang="en-US" sz="1400" dirty="0"/>
              <a:t>(2);</a:t>
            </a:r>
          </a:p>
          <a:p>
            <a:pPr marL="0" indent="0">
              <a:buNone/>
            </a:pPr>
            <a:endParaRPr lang="en-US" sz="1400" dirty="0"/>
          </a:p>
          <a:p>
            <a:pPr marL="0" indent="0">
              <a:buNone/>
            </a:pPr>
            <a:r>
              <a:rPr lang="en-US" sz="1400" dirty="0"/>
              <a:t>    </a:t>
            </a:r>
            <a:r>
              <a:rPr lang="en-US" sz="1400" dirty="0" err="1"/>
              <a:t>digitalWrite</a:t>
            </a:r>
            <a:r>
              <a:rPr lang="en-US" sz="1400" dirty="0"/>
              <a:t>(</a:t>
            </a:r>
            <a:r>
              <a:rPr lang="en-US" sz="1400" dirty="0" err="1"/>
              <a:t>trigf</a:t>
            </a:r>
            <a:r>
              <a:rPr lang="en-US" sz="1400" dirty="0"/>
              <a:t>, HIGH);</a:t>
            </a:r>
          </a:p>
          <a:p>
            <a:pPr marL="0" indent="0">
              <a:buNone/>
            </a:pPr>
            <a:r>
              <a:rPr lang="en-US" sz="1400" dirty="0"/>
              <a:t>    </a:t>
            </a:r>
            <a:r>
              <a:rPr lang="en-US" sz="1400" dirty="0" err="1"/>
              <a:t>delayMicroseconds</a:t>
            </a:r>
            <a:r>
              <a:rPr lang="en-US" sz="1400" dirty="0"/>
              <a:t>(10);</a:t>
            </a:r>
          </a:p>
          <a:p>
            <a:pPr marL="0" indent="0">
              <a:buNone/>
            </a:pPr>
            <a:r>
              <a:rPr lang="en-US" sz="1400" dirty="0"/>
              <a:t>    </a:t>
            </a:r>
            <a:r>
              <a:rPr lang="en-US" sz="1400" dirty="0" err="1"/>
              <a:t>digitalWrite</a:t>
            </a:r>
            <a:r>
              <a:rPr lang="en-US" sz="1400" dirty="0"/>
              <a:t>(</a:t>
            </a:r>
            <a:r>
              <a:rPr lang="en-US" sz="1400" dirty="0" err="1"/>
              <a:t>trigf</a:t>
            </a:r>
            <a:r>
              <a:rPr lang="en-US" sz="1400" dirty="0"/>
              <a:t>, LOW);</a:t>
            </a:r>
          </a:p>
          <a:p>
            <a:pPr marL="0" indent="0">
              <a:buNone/>
            </a:pPr>
            <a:r>
              <a:rPr lang="en-US" sz="1400" dirty="0"/>
              <a:t>    </a:t>
            </a:r>
            <a:r>
              <a:rPr lang="en-US" sz="1400" dirty="0" err="1"/>
              <a:t>timef</a:t>
            </a:r>
            <a:r>
              <a:rPr lang="en-US" sz="1400" dirty="0"/>
              <a:t> = </a:t>
            </a:r>
            <a:r>
              <a:rPr lang="en-US" sz="1400" dirty="0" err="1"/>
              <a:t>pulseIn</a:t>
            </a:r>
            <a:r>
              <a:rPr lang="en-US" sz="1400" dirty="0"/>
              <a:t>(</a:t>
            </a:r>
            <a:r>
              <a:rPr lang="en-US" sz="1400" dirty="0" err="1"/>
              <a:t>echof,HIGH</a:t>
            </a:r>
            <a:r>
              <a:rPr lang="en-US" sz="1400" dirty="0"/>
              <a:t>);</a:t>
            </a:r>
          </a:p>
          <a:p>
            <a:pPr marL="0" indent="0">
              <a:buNone/>
            </a:pPr>
            <a:r>
              <a:rPr lang="en-US" sz="1400" dirty="0"/>
              <a:t>    </a:t>
            </a:r>
            <a:r>
              <a:rPr lang="en-US" sz="1400" dirty="0" err="1"/>
              <a:t>distf</a:t>
            </a:r>
            <a:r>
              <a:rPr lang="en-US" sz="1400" dirty="0"/>
              <a:t>= </a:t>
            </a:r>
            <a:r>
              <a:rPr lang="en-US" sz="1400" dirty="0" err="1"/>
              <a:t>timef</a:t>
            </a:r>
            <a:r>
              <a:rPr lang="en-US" sz="1400" dirty="0"/>
              <a:t>*0.034/2;</a:t>
            </a:r>
          </a:p>
        </p:txBody>
      </p:sp>
    </p:spTree>
    <p:extLst>
      <p:ext uri="{BB962C8B-B14F-4D97-AF65-F5344CB8AC3E}">
        <p14:creationId xmlns:p14="http://schemas.microsoft.com/office/powerpoint/2010/main" val="54294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Code</a:t>
            </a:r>
            <a:endParaRPr lang="en-US" sz="5400" b="1" dirty="0"/>
          </a:p>
        </p:txBody>
      </p:sp>
      <p:sp>
        <p:nvSpPr>
          <p:cNvPr id="3" name="Content Placeholder 2"/>
          <p:cNvSpPr>
            <a:spLocks noGrp="1"/>
          </p:cNvSpPr>
          <p:nvPr>
            <p:ph idx="1"/>
          </p:nvPr>
        </p:nvSpPr>
        <p:spPr/>
        <p:txBody>
          <a:bodyPr>
            <a:normAutofit fontScale="25000" lnSpcReduction="20000"/>
          </a:bodyPr>
          <a:lstStyle/>
          <a:p>
            <a:pPr marL="0" indent="0">
              <a:buNone/>
            </a:pPr>
            <a:r>
              <a:rPr lang="en-US" sz="5600" dirty="0"/>
              <a:t> if(</a:t>
            </a:r>
            <a:r>
              <a:rPr lang="en-US" sz="5600" dirty="0" err="1"/>
              <a:t>distf</a:t>
            </a:r>
            <a:r>
              <a:rPr lang="en-US" sz="5600" dirty="0"/>
              <a:t>&lt;20)</a:t>
            </a:r>
          </a:p>
          <a:p>
            <a:pPr marL="0" indent="0">
              <a:buNone/>
            </a:pPr>
            <a:r>
              <a:rPr lang="en-US" sz="5600" dirty="0"/>
              <a:t>    {</a:t>
            </a:r>
          </a:p>
          <a:p>
            <a:pPr marL="0" indent="0">
              <a:buNone/>
            </a:pPr>
            <a:r>
              <a:rPr lang="en-US" sz="5600" dirty="0"/>
              <a:t>      </a:t>
            </a:r>
            <a:r>
              <a:rPr lang="en-US" sz="5600" dirty="0" err="1"/>
              <a:t>analogWrite</a:t>
            </a:r>
            <a:r>
              <a:rPr lang="en-US" sz="5600" dirty="0"/>
              <a:t>(ena,250);</a:t>
            </a:r>
          </a:p>
          <a:p>
            <a:pPr marL="0" indent="0">
              <a:buNone/>
            </a:pPr>
            <a:r>
              <a:rPr lang="en-US" sz="5600" dirty="0"/>
              <a:t>      </a:t>
            </a:r>
            <a:r>
              <a:rPr lang="en-US" sz="5600" dirty="0" err="1"/>
              <a:t>analogWrite</a:t>
            </a:r>
            <a:r>
              <a:rPr lang="en-US" sz="5600" dirty="0"/>
              <a:t>(enb,250);</a:t>
            </a:r>
          </a:p>
          <a:p>
            <a:pPr marL="0" indent="0">
              <a:buNone/>
            </a:pPr>
            <a:r>
              <a:rPr lang="en-US" sz="5600" dirty="0"/>
              <a:t>      </a:t>
            </a:r>
            <a:r>
              <a:rPr lang="en-US" sz="5600" dirty="0" err="1"/>
              <a:t>digitalWrite</a:t>
            </a:r>
            <a:r>
              <a:rPr lang="en-US" sz="5600" dirty="0"/>
              <a:t>(in1,HIGH);</a:t>
            </a:r>
          </a:p>
          <a:p>
            <a:pPr marL="0" indent="0">
              <a:buNone/>
            </a:pPr>
            <a:r>
              <a:rPr lang="en-US" sz="5600" dirty="0"/>
              <a:t>      </a:t>
            </a:r>
            <a:r>
              <a:rPr lang="en-US" sz="5600" dirty="0" err="1"/>
              <a:t>digitalWrite</a:t>
            </a:r>
            <a:r>
              <a:rPr lang="en-US" sz="5600" dirty="0"/>
              <a:t>(in2,LOW);</a:t>
            </a:r>
          </a:p>
          <a:p>
            <a:pPr marL="0" indent="0">
              <a:buNone/>
            </a:pPr>
            <a:r>
              <a:rPr lang="en-US" sz="5600" dirty="0"/>
              <a:t>      </a:t>
            </a:r>
            <a:r>
              <a:rPr lang="en-US" sz="5600" dirty="0" err="1"/>
              <a:t>digitalWrite</a:t>
            </a:r>
            <a:r>
              <a:rPr lang="en-US" sz="5600" dirty="0"/>
              <a:t>(in3,LOW);</a:t>
            </a:r>
          </a:p>
          <a:p>
            <a:pPr marL="0" indent="0">
              <a:buNone/>
            </a:pPr>
            <a:r>
              <a:rPr lang="en-US" sz="5600" dirty="0"/>
              <a:t>      </a:t>
            </a:r>
            <a:r>
              <a:rPr lang="en-US" sz="5600" dirty="0" err="1"/>
              <a:t>digitalWrite</a:t>
            </a:r>
            <a:r>
              <a:rPr lang="en-US" sz="5600" dirty="0"/>
              <a:t>(in4,LOW);</a:t>
            </a:r>
          </a:p>
          <a:p>
            <a:pPr marL="0" indent="0">
              <a:buNone/>
            </a:pPr>
            <a:r>
              <a:rPr lang="en-US" sz="5600" dirty="0"/>
              <a:t>      delay(500);</a:t>
            </a:r>
          </a:p>
          <a:p>
            <a:pPr marL="0" indent="0">
              <a:buNone/>
            </a:pPr>
            <a:r>
              <a:rPr lang="en-US" sz="5600" dirty="0"/>
              <a:t>      </a:t>
            </a:r>
            <a:r>
              <a:rPr lang="en-US" sz="5600" dirty="0" smtClean="0"/>
              <a:t>}</a:t>
            </a:r>
            <a:endParaRPr lang="en-US" sz="5600" dirty="0"/>
          </a:p>
        </p:txBody>
      </p:sp>
    </p:spTree>
    <p:extLst>
      <p:ext uri="{BB962C8B-B14F-4D97-AF65-F5344CB8AC3E}">
        <p14:creationId xmlns:p14="http://schemas.microsoft.com/office/powerpoint/2010/main" val="344353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Code</a:t>
            </a:r>
            <a:endParaRPr lang="en-US" sz="40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 else </a:t>
            </a:r>
          </a:p>
          <a:p>
            <a:pPr marL="0" indent="0">
              <a:buNone/>
            </a:pPr>
            <a:r>
              <a:rPr lang="en-US" dirty="0"/>
              <a:t>    {</a:t>
            </a:r>
          </a:p>
          <a:p>
            <a:pPr marL="0" indent="0">
              <a:buNone/>
            </a:pPr>
            <a:r>
              <a:rPr lang="en-US" dirty="0"/>
              <a:t>      </a:t>
            </a:r>
            <a:r>
              <a:rPr lang="en-US" dirty="0" err="1"/>
              <a:t>analogWrite</a:t>
            </a:r>
            <a:r>
              <a:rPr lang="en-US" dirty="0"/>
              <a:t>(ena,150);</a:t>
            </a:r>
          </a:p>
          <a:p>
            <a:pPr marL="0" indent="0">
              <a:buNone/>
            </a:pPr>
            <a:r>
              <a:rPr lang="en-US" dirty="0"/>
              <a:t>      </a:t>
            </a:r>
            <a:r>
              <a:rPr lang="en-US" dirty="0" err="1"/>
              <a:t>analogWrite</a:t>
            </a:r>
            <a:r>
              <a:rPr lang="en-US" dirty="0"/>
              <a:t>(enb,150);</a:t>
            </a:r>
          </a:p>
          <a:p>
            <a:pPr marL="0" indent="0">
              <a:buNone/>
            </a:pPr>
            <a:r>
              <a:rPr lang="en-US" dirty="0"/>
              <a:t>      </a:t>
            </a:r>
            <a:r>
              <a:rPr lang="en-US" dirty="0" err="1"/>
              <a:t>digitalWrite</a:t>
            </a:r>
            <a:r>
              <a:rPr lang="en-US" dirty="0"/>
              <a:t>(in1,HIGH);</a:t>
            </a:r>
          </a:p>
          <a:p>
            <a:pPr marL="0" indent="0">
              <a:buNone/>
            </a:pPr>
            <a:r>
              <a:rPr lang="en-US" dirty="0"/>
              <a:t>      </a:t>
            </a:r>
            <a:r>
              <a:rPr lang="en-US" dirty="0" err="1"/>
              <a:t>digitalWrite</a:t>
            </a:r>
            <a:r>
              <a:rPr lang="en-US" dirty="0"/>
              <a:t>(in2,LOW);</a:t>
            </a:r>
          </a:p>
          <a:p>
            <a:pPr marL="0" indent="0">
              <a:buNone/>
            </a:pPr>
            <a:r>
              <a:rPr lang="en-US" dirty="0"/>
              <a:t>      </a:t>
            </a:r>
            <a:r>
              <a:rPr lang="en-US" dirty="0" err="1"/>
              <a:t>digitalWrite</a:t>
            </a:r>
            <a:r>
              <a:rPr lang="en-US" dirty="0"/>
              <a:t>(in3,HIGH);</a:t>
            </a:r>
          </a:p>
          <a:p>
            <a:pPr marL="0" indent="0">
              <a:buNone/>
            </a:pPr>
            <a:r>
              <a:rPr lang="en-US" dirty="0"/>
              <a:t>      </a:t>
            </a:r>
            <a:r>
              <a:rPr lang="en-US" dirty="0" err="1"/>
              <a:t>digitalWrite</a:t>
            </a:r>
            <a:r>
              <a:rPr lang="en-US" dirty="0"/>
              <a:t>(in4,LOW);</a:t>
            </a:r>
          </a:p>
          <a:p>
            <a:pPr marL="0" indent="0">
              <a:buNone/>
            </a:pPr>
            <a:r>
              <a:rPr lang="en-US" dirty="0"/>
              <a:t>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357775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Testing</a:t>
            </a:r>
            <a:endParaRPr lang="en-US" sz="5400" b="1" dirty="0"/>
          </a:p>
        </p:txBody>
      </p:sp>
      <p:sp>
        <p:nvSpPr>
          <p:cNvPr id="3" name="Content Placeholder 2"/>
          <p:cNvSpPr>
            <a:spLocks noGrp="1"/>
          </p:cNvSpPr>
          <p:nvPr>
            <p:ph idx="1"/>
          </p:nvPr>
        </p:nvSpPr>
        <p:spPr/>
        <p:txBody>
          <a:bodyPr/>
          <a:lstStyle/>
          <a:p>
            <a:pPr marL="0" indent="0">
              <a:buNone/>
            </a:pPr>
            <a:r>
              <a:rPr lang="en-US" dirty="0"/>
              <a:t>If the distance detected by the ultrasonic sensor is less than 20cm, then the bot will take a turn right side using left motor else, it will keep moving straight</a:t>
            </a:r>
          </a:p>
          <a:p>
            <a:endParaRPr lang="en-US" dirty="0"/>
          </a:p>
        </p:txBody>
      </p:sp>
    </p:spTree>
    <p:extLst>
      <p:ext uri="{BB962C8B-B14F-4D97-AF65-F5344CB8AC3E}">
        <p14:creationId xmlns:p14="http://schemas.microsoft.com/office/powerpoint/2010/main" val="290266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Conclusion and Future work </a:t>
            </a:r>
            <a:endParaRPr lang="en-US" sz="4000" dirty="0"/>
          </a:p>
        </p:txBody>
      </p:sp>
      <p:sp>
        <p:nvSpPr>
          <p:cNvPr id="3" name="Content Placeholder 2"/>
          <p:cNvSpPr>
            <a:spLocks noGrp="1"/>
          </p:cNvSpPr>
          <p:nvPr>
            <p:ph idx="1"/>
          </p:nvPr>
        </p:nvSpPr>
        <p:spPr/>
        <p:txBody>
          <a:bodyPr/>
          <a:lstStyle/>
          <a:p>
            <a:r>
              <a:rPr lang="en-US" dirty="0"/>
              <a:t>This project developed an obstacle avoiding robot to detect and avoid obstacles in its </a:t>
            </a:r>
            <a:r>
              <a:rPr lang="en-US" dirty="0" smtClean="0"/>
              <a:t>path. We used only one ultrasonic sensor, as a result it is not always possible for the bot to avoid obstacles in every direction.</a:t>
            </a:r>
          </a:p>
          <a:p>
            <a:r>
              <a:rPr lang="en-US" dirty="0" smtClean="0"/>
              <a:t>For the further improvement of this project, we can use a servo motor to keep the ultrasonic sensor moving and determine obstacle in any direction to avoid it and find a path.</a:t>
            </a:r>
            <a:endParaRPr lang="en-US" dirty="0"/>
          </a:p>
        </p:txBody>
      </p:sp>
    </p:spTree>
    <p:extLst>
      <p:ext uri="{BB962C8B-B14F-4D97-AF65-F5344CB8AC3E}">
        <p14:creationId xmlns:p14="http://schemas.microsoft.com/office/powerpoint/2010/main" val="299380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03507" y="2781435"/>
            <a:ext cx="9629775" cy="2792413"/>
          </a:xfrm>
        </p:spPr>
        <p:txBody>
          <a:bodyPr>
            <a:normAutofit/>
          </a:bodyPr>
          <a:lstStyle/>
          <a:p>
            <a:pPr marL="0" indent="0" algn="ctr">
              <a:buNone/>
            </a:pPr>
            <a:r>
              <a:rPr lang="en-US" sz="4800" b="1" dirty="0" smtClean="0"/>
              <a:t>THANK YOU</a:t>
            </a:r>
            <a:endParaRPr lang="en-US" sz="4800" b="1" dirty="0"/>
          </a:p>
        </p:txBody>
      </p:sp>
    </p:spTree>
    <p:extLst>
      <p:ext uri="{BB962C8B-B14F-4D97-AF65-F5344CB8AC3E}">
        <p14:creationId xmlns:p14="http://schemas.microsoft.com/office/powerpoint/2010/main" val="185718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000" b="1" dirty="0"/>
              <a:t>Title and Content Layout with List</a:t>
            </a:r>
          </a:p>
        </p:txBody>
      </p:sp>
      <p:sp>
        <p:nvSpPr>
          <p:cNvPr id="14" name="Content Placeholder 2"/>
          <p:cNvSpPr>
            <a:spLocks noGrp="1"/>
          </p:cNvSpPr>
          <p:nvPr>
            <p:ph idx="1"/>
          </p:nvPr>
        </p:nvSpPr>
        <p:spPr/>
        <p:txBody>
          <a:bodyPr>
            <a:normAutofit lnSpcReduction="10000"/>
          </a:bodyPr>
          <a:lstStyle/>
          <a:p>
            <a:pPr algn="just"/>
            <a:r>
              <a:rPr lang="en-US" dirty="0"/>
              <a:t>Chassis OR any toy car.</a:t>
            </a:r>
          </a:p>
          <a:p>
            <a:pPr algn="just"/>
            <a:r>
              <a:rPr lang="en-US" dirty="0"/>
              <a:t>Arduino UNO/Mega.</a:t>
            </a:r>
          </a:p>
          <a:p>
            <a:pPr algn="just"/>
            <a:r>
              <a:rPr lang="en-US" dirty="0"/>
              <a:t>Ultrasonic sensor HC SR-04.</a:t>
            </a:r>
          </a:p>
          <a:p>
            <a:pPr algn="just"/>
            <a:r>
              <a:rPr lang="en-US" dirty="0"/>
              <a:t>4</a:t>
            </a:r>
            <a:r>
              <a:rPr lang="en-US" dirty="0" smtClean="0"/>
              <a:t> </a:t>
            </a:r>
            <a:r>
              <a:rPr lang="en-US" dirty="0"/>
              <a:t>DC motors.</a:t>
            </a:r>
          </a:p>
          <a:p>
            <a:pPr algn="just"/>
            <a:r>
              <a:rPr lang="en-US" dirty="0"/>
              <a:t>9V/12V 1A battery.</a:t>
            </a:r>
          </a:p>
          <a:p>
            <a:pPr algn="just"/>
            <a:r>
              <a:rPr lang="en-US" dirty="0"/>
              <a:t>Motor driver module L298.</a:t>
            </a:r>
          </a:p>
          <a:p>
            <a:pPr algn="just"/>
            <a:r>
              <a:rPr lang="en-US" dirty="0"/>
              <a:t>Jumpers.</a:t>
            </a:r>
          </a:p>
          <a:p>
            <a:pPr algn="just"/>
            <a:r>
              <a:rPr lang="en-US" dirty="0"/>
              <a:t>Single stranded wires.</a:t>
            </a:r>
          </a:p>
          <a:p>
            <a:pPr algn="just"/>
            <a:endParaRPr 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a:t> </a:t>
            </a:r>
            <a:r>
              <a:rPr lang="en-US" sz="6000" b="1" dirty="0"/>
              <a:t>Connections</a:t>
            </a:r>
            <a:r>
              <a:rPr lang="en-US" b="1" dirty="0"/>
              <a:t/>
            </a:r>
            <a:br>
              <a:rPr lang="en-US" b="1" dirty="0"/>
            </a:br>
            <a:endParaRPr lang="en-US" b="1" dirty="0"/>
          </a:p>
        </p:txBody>
      </p:sp>
      <p:sp>
        <p:nvSpPr>
          <p:cNvPr id="3" name="Text Placeholder 2"/>
          <p:cNvSpPr>
            <a:spLocks noGrp="1"/>
          </p:cNvSpPr>
          <p:nvPr>
            <p:ph type="body" idx="1"/>
          </p:nvPr>
        </p:nvSpPr>
        <p:spPr>
          <a:xfrm>
            <a:off x="1235036" y="1912499"/>
            <a:ext cx="4489704" cy="830695"/>
          </a:xfrm>
        </p:spPr>
        <p:txBody>
          <a:bodyPr>
            <a:normAutofit fontScale="70000" lnSpcReduction="20000"/>
          </a:bodyPr>
          <a:lstStyle/>
          <a:p>
            <a:r>
              <a:rPr lang="en-US" sz="4000" dirty="0"/>
              <a:t>Connections of Ultrasonic sensor </a:t>
            </a:r>
            <a:endParaRPr lang="en-US" b="0" dirty="0"/>
          </a:p>
        </p:txBody>
      </p:sp>
      <p:sp>
        <p:nvSpPr>
          <p:cNvPr id="4" name="Content Placeholder 3"/>
          <p:cNvSpPr>
            <a:spLocks noGrp="1"/>
          </p:cNvSpPr>
          <p:nvPr>
            <p:ph sz="half" idx="2"/>
          </p:nvPr>
        </p:nvSpPr>
        <p:spPr/>
        <p:txBody>
          <a:bodyPr/>
          <a:lstStyle/>
          <a:p>
            <a:pPr algn="just"/>
            <a:r>
              <a:rPr lang="en-US" dirty="0"/>
              <a:t>VCC – VCC terminal of Arduino.</a:t>
            </a:r>
          </a:p>
          <a:p>
            <a:pPr algn="just"/>
            <a:r>
              <a:rPr lang="en-US" dirty="0"/>
              <a:t>GND – GND terminal of Arduino.</a:t>
            </a:r>
          </a:p>
          <a:p>
            <a:pPr algn="just"/>
            <a:r>
              <a:rPr lang="en-US" dirty="0" err="1"/>
              <a:t>Trigpin</a:t>
            </a:r>
            <a:r>
              <a:rPr lang="en-US" dirty="0"/>
              <a:t> – digital pin </a:t>
            </a:r>
            <a:r>
              <a:rPr lang="en-US" dirty="0" smtClean="0"/>
              <a:t>3 </a:t>
            </a:r>
            <a:r>
              <a:rPr lang="en-US" dirty="0"/>
              <a:t>on Arduino.</a:t>
            </a:r>
          </a:p>
          <a:p>
            <a:pPr algn="just"/>
            <a:r>
              <a:rPr lang="en-US" dirty="0"/>
              <a:t>Echo pin – digital pin 4</a:t>
            </a:r>
            <a:r>
              <a:rPr lang="en-US" dirty="0" smtClean="0"/>
              <a:t> </a:t>
            </a:r>
            <a:r>
              <a:rPr lang="en-US" dirty="0"/>
              <a:t>on Arduino.</a:t>
            </a:r>
          </a:p>
          <a:p>
            <a:pPr algn="just"/>
            <a:endParaRPr lang="en-US" dirty="0"/>
          </a:p>
        </p:txBody>
      </p:sp>
      <p:sp>
        <p:nvSpPr>
          <p:cNvPr id="5" name="Text Placeholder 4"/>
          <p:cNvSpPr>
            <a:spLocks noGrp="1"/>
          </p:cNvSpPr>
          <p:nvPr>
            <p:ph type="body" sz="quarter" idx="3"/>
          </p:nvPr>
        </p:nvSpPr>
        <p:spPr>
          <a:xfrm>
            <a:off x="6419088" y="1578545"/>
            <a:ext cx="4489704" cy="830695"/>
          </a:xfrm>
        </p:spPr>
        <p:txBody>
          <a:bodyPr>
            <a:noAutofit/>
          </a:bodyPr>
          <a:lstStyle/>
          <a:p>
            <a:r>
              <a:rPr lang="en-US" sz="2800" dirty="0"/>
              <a:t>Connections of L298N </a:t>
            </a:r>
            <a:endParaRPr lang="en-US" sz="2800" b="0" dirty="0"/>
          </a:p>
        </p:txBody>
      </p:sp>
      <p:sp>
        <p:nvSpPr>
          <p:cNvPr id="6" name="Content Placeholder 5"/>
          <p:cNvSpPr>
            <a:spLocks noGrp="1"/>
          </p:cNvSpPr>
          <p:nvPr>
            <p:ph sz="quarter" idx="4"/>
          </p:nvPr>
        </p:nvSpPr>
        <p:spPr>
          <a:xfrm>
            <a:off x="6150634" y="2743194"/>
            <a:ext cx="4758158" cy="4114806"/>
          </a:xfrm>
        </p:spPr>
        <p:txBody>
          <a:bodyPr>
            <a:normAutofit fontScale="32500" lnSpcReduction="20000"/>
          </a:bodyPr>
          <a:lstStyle/>
          <a:p>
            <a:pPr algn="just"/>
            <a:r>
              <a:rPr lang="en-US" sz="4000" dirty="0"/>
              <a:t> +12V – Positive terminal of the battery.</a:t>
            </a:r>
          </a:p>
          <a:p>
            <a:pPr algn="just"/>
            <a:r>
              <a:rPr lang="en-US" sz="4000" dirty="0"/>
              <a:t>GND – </a:t>
            </a:r>
            <a:r>
              <a:rPr lang="en-US" sz="4000" dirty="0" smtClean="0"/>
              <a:t>Negative </a:t>
            </a:r>
            <a:r>
              <a:rPr lang="en-US" sz="4000" dirty="0"/>
              <a:t>terminal of battery</a:t>
            </a:r>
            <a:r>
              <a:rPr lang="en-US" sz="4000" dirty="0" smtClean="0"/>
              <a:t>.</a:t>
            </a:r>
          </a:p>
          <a:p>
            <a:pPr algn="just"/>
            <a:r>
              <a:rPr lang="en-US" sz="4000" dirty="0" smtClean="0"/>
              <a:t>ENA – Pin 10</a:t>
            </a:r>
          </a:p>
          <a:p>
            <a:pPr algn="just"/>
            <a:r>
              <a:rPr lang="en-US" sz="4000" dirty="0" smtClean="0"/>
              <a:t>ENB – Pin 9</a:t>
            </a:r>
            <a:endParaRPr lang="en-US" sz="4000" dirty="0"/>
          </a:p>
          <a:p>
            <a:pPr algn="just"/>
            <a:r>
              <a:rPr lang="en-US" sz="4000" dirty="0"/>
              <a:t>Input terminal 1 – Pin </a:t>
            </a:r>
            <a:r>
              <a:rPr lang="en-US" sz="4000" dirty="0" smtClean="0"/>
              <a:t>5</a:t>
            </a:r>
            <a:endParaRPr lang="en-US" sz="4000" dirty="0"/>
          </a:p>
          <a:p>
            <a:pPr algn="just"/>
            <a:r>
              <a:rPr lang="en-US" sz="4000" dirty="0"/>
              <a:t>Input terminal 2 – Pin </a:t>
            </a:r>
            <a:r>
              <a:rPr lang="en-US" sz="4000" dirty="0" smtClean="0"/>
              <a:t>6</a:t>
            </a:r>
            <a:endParaRPr lang="en-US" sz="4000" dirty="0"/>
          </a:p>
          <a:p>
            <a:pPr algn="just"/>
            <a:r>
              <a:rPr lang="en-US" sz="4000" dirty="0"/>
              <a:t>Input terminal 3 – Pin </a:t>
            </a:r>
            <a:r>
              <a:rPr lang="en-US" sz="4000" dirty="0" smtClean="0"/>
              <a:t>7</a:t>
            </a:r>
            <a:endParaRPr lang="en-US" sz="4000" dirty="0"/>
          </a:p>
          <a:p>
            <a:pPr algn="just"/>
            <a:r>
              <a:rPr lang="en-US" sz="4000" dirty="0"/>
              <a:t>Input terminal 4 – Pin </a:t>
            </a:r>
            <a:r>
              <a:rPr lang="en-US" sz="4000" dirty="0" smtClean="0"/>
              <a:t>8</a:t>
            </a:r>
            <a:endParaRPr lang="en-US" sz="4000" dirty="0"/>
          </a:p>
          <a:p>
            <a:pPr algn="just"/>
            <a:r>
              <a:rPr lang="en-US" sz="4000" dirty="0"/>
              <a:t>Output terminal 1 – </a:t>
            </a:r>
            <a:r>
              <a:rPr lang="en-US" sz="4000" dirty="0" smtClean="0"/>
              <a:t>Negative </a:t>
            </a:r>
            <a:r>
              <a:rPr lang="en-US" sz="4000" dirty="0"/>
              <a:t>of first </a:t>
            </a:r>
            <a:r>
              <a:rPr lang="en-US" sz="4000" dirty="0" smtClean="0"/>
              <a:t>and second motor.</a:t>
            </a:r>
            <a:endParaRPr lang="en-US" sz="4000" dirty="0"/>
          </a:p>
          <a:p>
            <a:pPr algn="just"/>
            <a:r>
              <a:rPr lang="en-US" sz="4000" dirty="0"/>
              <a:t>Output terminal 2 – </a:t>
            </a:r>
            <a:r>
              <a:rPr lang="en-US" sz="4000" dirty="0" smtClean="0"/>
              <a:t>Positive </a:t>
            </a:r>
            <a:r>
              <a:rPr lang="en-US" sz="4000" dirty="0"/>
              <a:t>of </a:t>
            </a:r>
            <a:r>
              <a:rPr lang="en-US" sz="4000" dirty="0" smtClean="0"/>
              <a:t>first and second motor.</a:t>
            </a:r>
            <a:endParaRPr lang="en-US" sz="4000" dirty="0"/>
          </a:p>
          <a:p>
            <a:pPr algn="just"/>
            <a:r>
              <a:rPr lang="en-US" sz="4000" dirty="0"/>
              <a:t>Output terminal 3 – </a:t>
            </a:r>
            <a:r>
              <a:rPr lang="en-US" sz="4000" dirty="0" smtClean="0"/>
              <a:t>Negative of third and fourth motor.</a:t>
            </a:r>
            <a:endParaRPr lang="en-US" sz="4000" dirty="0"/>
          </a:p>
          <a:p>
            <a:pPr algn="just"/>
            <a:r>
              <a:rPr lang="en-US" sz="4000" dirty="0"/>
              <a:t>Output terminal 4 – </a:t>
            </a:r>
            <a:r>
              <a:rPr lang="en-US" sz="4000" dirty="0" smtClean="0"/>
              <a:t>Positive </a:t>
            </a:r>
            <a:r>
              <a:rPr lang="en-US" sz="4000" dirty="0"/>
              <a:t>of third and fourth motor.</a:t>
            </a:r>
          </a:p>
          <a:p>
            <a:endParaRPr lang="en-US" dirty="0"/>
          </a:p>
        </p:txBody>
      </p:sp>
    </p:spTree>
    <p:extLst>
      <p:ext uri="{BB962C8B-B14F-4D97-AF65-F5344CB8AC3E}">
        <p14:creationId xmlns:p14="http://schemas.microsoft.com/office/powerpoint/2010/main" val="8883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Procedure</a:t>
            </a:r>
            <a:endParaRPr lang="en-US" sz="6000" b="1" dirty="0"/>
          </a:p>
        </p:txBody>
      </p:sp>
      <p:graphicFrame>
        <p:nvGraphicFramePr>
          <p:cNvPr id="8" name="Content Placeholder 2" descr="Trapezoi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390156277"/>
              </p:ext>
            </p:extLst>
          </p:nvPr>
        </p:nvGraphicFramePr>
        <p:xfrm>
          <a:off x="1056889" y="2735249"/>
          <a:ext cx="9629266" cy="34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Circuit Diagram</a:t>
            </a:r>
            <a:endParaRPr lang="en-US" sz="4000" b="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78662" y="2122189"/>
            <a:ext cx="7431500" cy="4123336"/>
          </a:xfrm>
        </p:spPr>
      </p:pic>
    </p:spTree>
    <p:extLst>
      <p:ext uri="{BB962C8B-B14F-4D97-AF65-F5344CB8AC3E}">
        <p14:creationId xmlns:p14="http://schemas.microsoft.com/office/powerpoint/2010/main" val="312049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1" dirty="0"/>
              <a:t>Connections of Ultrasonic sensor</a:t>
            </a:r>
          </a:p>
        </p:txBody>
      </p:sp>
      <p:sp>
        <p:nvSpPr>
          <p:cNvPr id="3" name="Content Placeholder 2"/>
          <p:cNvSpPr>
            <a:spLocks noGrp="1"/>
          </p:cNvSpPr>
          <p:nvPr>
            <p:ph idx="1"/>
          </p:nvPr>
        </p:nvSpPr>
        <p:spPr/>
        <p:txBody>
          <a:bodyPr>
            <a:normAutofit/>
          </a:bodyPr>
          <a:lstStyle/>
          <a:p>
            <a:r>
              <a:rPr lang="en-US" dirty="0" smtClean="0"/>
              <a:t>Arduino </a:t>
            </a:r>
            <a:r>
              <a:rPr lang="en-US" dirty="0"/>
              <a:t>is the main processing unit of the robot. Out of the 14 available digital I/O pins, 7 pins are used in this project design</a:t>
            </a:r>
            <a:r>
              <a:rPr lang="en-US" dirty="0" smtClean="0"/>
              <a:t>.</a:t>
            </a:r>
          </a:p>
          <a:p>
            <a:pPr marL="0" indent="0">
              <a:buNone/>
            </a:pPr>
            <a:endParaRPr lang="en-US" dirty="0" smtClean="0"/>
          </a:p>
          <a:p>
            <a:r>
              <a:rPr lang="en-US" dirty="0"/>
              <a:t>The ultrasonic sensor has 4 pins: </a:t>
            </a:r>
            <a:r>
              <a:rPr lang="en-US" dirty="0" err="1"/>
              <a:t>Vcc</a:t>
            </a:r>
            <a:r>
              <a:rPr lang="en-US" dirty="0"/>
              <a:t>, Trig, Echo and Gnd. </a:t>
            </a:r>
            <a:r>
              <a:rPr lang="en-US" dirty="0" err="1"/>
              <a:t>Vcc</a:t>
            </a:r>
            <a:r>
              <a:rPr lang="en-US" dirty="0"/>
              <a:t> and </a:t>
            </a:r>
            <a:r>
              <a:rPr lang="en-US" dirty="0" err="1"/>
              <a:t>Gnd</a:t>
            </a:r>
            <a:r>
              <a:rPr lang="en-US" dirty="0"/>
              <a:t> are connected to the +5v and GND pins of the Arduino. Trig (Trigger) is connected to the 3rd pin and Echo is connected to 4th pin of the Arduino UNO respectively.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7433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1" dirty="0"/>
              <a:t>Connections of L298N</a:t>
            </a:r>
          </a:p>
        </p:txBody>
      </p:sp>
      <p:sp>
        <p:nvSpPr>
          <p:cNvPr id="3" name="Content Placeholder 2"/>
          <p:cNvSpPr>
            <a:spLocks noGrp="1"/>
          </p:cNvSpPr>
          <p:nvPr>
            <p:ph idx="1"/>
          </p:nvPr>
        </p:nvSpPr>
        <p:spPr/>
        <p:txBody>
          <a:bodyPr>
            <a:normAutofit/>
          </a:bodyPr>
          <a:lstStyle/>
          <a:p>
            <a:r>
              <a:rPr lang="en-US" dirty="0"/>
              <a:t>The L298N is a dual H-Bridge motor driver which allows speed and direction control of </a:t>
            </a:r>
            <a:r>
              <a:rPr lang="en-US" dirty="0" smtClean="0"/>
              <a:t>two </a:t>
            </a:r>
            <a:r>
              <a:rPr lang="en-US" dirty="0"/>
              <a:t>DC motors at the same time. The module can drive DC motors that have voltages between 5 and 35V, with a peak current up to 2A</a:t>
            </a:r>
            <a:r>
              <a:rPr lang="en-US" dirty="0" smtClean="0"/>
              <a:t>.</a:t>
            </a:r>
          </a:p>
          <a:p>
            <a:r>
              <a:rPr lang="en-US" dirty="0" smtClean="0"/>
              <a:t>+12 V and GND of the L298N is connected to the positive and negative terminal of the battery respectively.</a:t>
            </a:r>
          </a:p>
          <a:p>
            <a:r>
              <a:rPr lang="en-US" dirty="0" smtClean="0"/>
              <a:t>ENA terminal of the L298N is connected to Arduino Pin 10. ENB terminal is connected to Arduino Pin 9.</a:t>
            </a:r>
          </a:p>
          <a:p>
            <a:endParaRPr lang="en-US" dirty="0" smtClean="0"/>
          </a:p>
          <a:p>
            <a:endParaRPr lang="en-US" dirty="0"/>
          </a:p>
        </p:txBody>
      </p:sp>
    </p:spTree>
    <p:extLst>
      <p:ext uri="{BB962C8B-B14F-4D97-AF65-F5344CB8AC3E}">
        <p14:creationId xmlns:p14="http://schemas.microsoft.com/office/powerpoint/2010/main" val="182052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Connections</a:t>
            </a:r>
            <a:r>
              <a:rPr lang="en-US" sz="3200" b="1" dirty="0"/>
              <a:t> </a:t>
            </a:r>
            <a:r>
              <a:rPr lang="en-US" sz="4000" b="1" dirty="0"/>
              <a:t>of L298N</a:t>
            </a:r>
            <a:endParaRPr lang="en-US" dirty="0"/>
          </a:p>
        </p:txBody>
      </p:sp>
      <p:sp>
        <p:nvSpPr>
          <p:cNvPr id="3" name="Content Placeholder 2"/>
          <p:cNvSpPr>
            <a:spLocks noGrp="1"/>
          </p:cNvSpPr>
          <p:nvPr>
            <p:ph idx="1"/>
          </p:nvPr>
        </p:nvSpPr>
        <p:spPr/>
        <p:txBody>
          <a:bodyPr/>
          <a:lstStyle/>
          <a:p>
            <a:r>
              <a:rPr lang="en-US" dirty="0"/>
              <a:t>Input Terminal 1, Input Terminal 2, Input Terminal 3 and Input Terminal 4 of the L298N are respectively connected to Arduino Pin 5,Pin 6,Pin 7,Pin 8</a:t>
            </a:r>
            <a:r>
              <a:rPr lang="en-US" dirty="0" smtClean="0"/>
              <a:t>.</a:t>
            </a:r>
          </a:p>
          <a:p>
            <a:endParaRPr lang="en-US" dirty="0"/>
          </a:p>
          <a:p>
            <a:r>
              <a:rPr lang="en-US" dirty="0"/>
              <a:t>Output Terminal 1 and Output Terminal 2 is respectively connected to the negative and positive terminals of the first and second DC motor. On the other hand, Output Terminal 3 and Output Terminal 4 is respectively connected to the negative and positive terminals of the third and fourth DC motor.</a:t>
            </a:r>
          </a:p>
        </p:txBody>
      </p:sp>
    </p:spTree>
    <p:extLst>
      <p:ext uri="{BB962C8B-B14F-4D97-AF65-F5344CB8AC3E}">
        <p14:creationId xmlns:p14="http://schemas.microsoft.com/office/powerpoint/2010/main" val="91743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Working Procedure</a:t>
            </a:r>
            <a:endParaRPr lang="en-US" sz="4000" dirty="0"/>
          </a:p>
        </p:txBody>
      </p:sp>
      <p:sp>
        <p:nvSpPr>
          <p:cNvPr id="3" name="Content Placeholder 2"/>
          <p:cNvSpPr>
            <a:spLocks noGrp="1"/>
          </p:cNvSpPr>
          <p:nvPr>
            <p:ph idx="1"/>
          </p:nvPr>
        </p:nvSpPr>
        <p:spPr>
          <a:xfrm>
            <a:off x="1280160" y="2190749"/>
            <a:ext cx="9628632" cy="4667251"/>
          </a:xfrm>
        </p:spPr>
        <p:txBody>
          <a:bodyPr>
            <a:normAutofit fontScale="92500" lnSpcReduction="10000"/>
          </a:bodyPr>
          <a:lstStyle/>
          <a:p>
            <a:pPr algn="just"/>
            <a:r>
              <a:rPr lang="en-US" sz="2400" dirty="0"/>
              <a:t>Before going to working of the project, it is important to understand how the ultrasonic sensor works. The basic principle behind the working of ultrasonic sensor is as follows:</a:t>
            </a:r>
          </a:p>
          <a:p>
            <a:pPr algn="just"/>
            <a:r>
              <a:rPr lang="en-US" sz="2400" dirty="0"/>
              <a:t>Using an external trigger signal, the Trig pin on ultrasonic sensor is made logic high for at least 10µs. A sonic burst from the transmitter module is sent. This consists of 8 pulses of 40 KHz.</a:t>
            </a:r>
          </a:p>
          <a:p>
            <a:pPr algn="just"/>
            <a:r>
              <a:rPr lang="en-US" sz="2400" dirty="0"/>
              <a:t>The signals return back after hitting a surface and the receiver detects this signal. The Echo pin is high from the time of sending the signal and receiving it. This time can be converted to distance using appropriate calculations.</a:t>
            </a:r>
          </a:p>
          <a:p>
            <a:pPr algn="just"/>
            <a:r>
              <a:rPr lang="en-US" sz="2400" dirty="0"/>
              <a:t>The aim of this project is to implement an obstacle avoiding robot using ultrasonic sensor and Arduino. All the connections are made as per the circuit diagram. The working of the project is explained below.</a:t>
            </a:r>
          </a:p>
          <a:p>
            <a:endParaRPr lang="en-US" dirty="0"/>
          </a:p>
        </p:txBody>
      </p:sp>
    </p:spTree>
    <p:extLst>
      <p:ext uri="{BB962C8B-B14F-4D97-AF65-F5344CB8AC3E}">
        <p14:creationId xmlns:p14="http://schemas.microsoft.com/office/powerpoint/2010/main" val="27685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167</TotalTime>
  <Words>899</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Wingdings</vt:lpstr>
      <vt:lpstr>Educational subjects 16x9</vt:lpstr>
      <vt:lpstr>Obstacle Avoiding Robot </vt:lpstr>
      <vt:lpstr>Title and Content Layout with List</vt:lpstr>
      <vt:lpstr> Connections </vt:lpstr>
      <vt:lpstr>Procedure</vt:lpstr>
      <vt:lpstr>Circuit Diagram</vt:lpstr>
      <vt:lpstr>Connections of Ultrasonic sensor</vt:lpstr>
      <vt:lpstr>Connections of L298N</vt:lpstr>
      <vt:lpstr>Connections of L298N</vt:lpstr>
      <vt:lpstr>Working Procedure</vt:lpstr>
      <vt:lpstr>Working Procedure</vt:lpstr>
      <vt:lpstr>Code</vt:lpstr>
      <vt:lpstr>Code</vt:lpstr>
      <vt:lpstr>Code</vt:lpstr>
      <vt:lpstr>Code</vt:lpstr>
      <vt:lpstr>Code</vt:lpstr>
      <vt:lpstr>Testing</vt:lpstr>
      <vt:lpstr>Conclusion and Future work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Avoiding Robot</dc:title>
  <dc:creator>noshin135@outlook.com</dc:creator>
  <cp:lastModifiedBy>Sojib</cp:lastModifiedBy>
  <cp:revision>19</cp:revision>
  <dcterms:created xsi:type="dcterms:W3CDTF">2018-12-07T04:59:58Z</dcterms:created>
  <dcterms:modified xsi:type="dcterms:W3CDTF">2018-12-12T18:06:46Z</dcterms:modified>
</cp:coreProperties>
</file>