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 varScale="1">
        <p:scale>
          <a:sx n="78" d="100"/>
          <a:sy n="78" d="100"/>
        </p:scale>
        <p:origin x="150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83978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Height is 4 and nodes on level 2 are 38 and 65.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50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49.25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 </a:t>
              </a:r>
            </a:p>
            <a:p>
              <a:r>
                <a:rPr lang="en-US" dirty="0"/>
                <a:t>  45</a:t>
              </a:r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51</a:t>
              </a:r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6</a:t>
              </a:r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19</a:t>
              </a:r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null</a:t>
              </a:r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7</a:t>
              </a:r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35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21</a:t>
              </a: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73</a:t>
              </a: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  <a:p>
              <a:r>
                <a:rPr lang="en-US" dirty="0"/>
                <a:t>   14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97B084-2D15-D0DC-406A-1B19AFF06547}"/>
              </a:ext>
            </a:extLst>
          </p:cNvPr>
          <p:cNvSpPr/>
          <p:nvPr/>
        </p:nvSpPr>
        <p:spPr>
          <a:xfrm>
            <a:off x="5257800" y="1112838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F00A58-2F3D-04DA-4FF0-0901A020094E}"/>
              </a:ext>
            </a:extLst>
          </p:cNvPr>
          <p:cNvSpPr/>
          <p:nvPr/>
        </p:nvSpPr>
        <p:spPr>
          <a:xfrm>
            <a:off x="3515230" y="2068344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ADCB6E-1EAA-D901-CF9A-7C99961D89FA}"/>
              </a:ext>
            </a:extLst>
          </p:cNvPr>
          <p:cNvSpPr/>
          <p:nvPr/>
        </p:nvSpPr>
        <p:spPr>
          <a:xfrm>
            <a:off x="2639611" y="2989362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C98FFA-4AF5-252E-C419-471BD390F39C}"/>
              </a:ext>
            </a:extLst>
          </p:cNvPr>
          <p:cNvSpPr/>
          <p:nvPr/>
        </p:nvSpPr>
        <p:spPr>
          <a:xfrm>
            <a:off x="2165585" y="3898447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A91940-1B94-E117-D038-57249A4866F1}"/>
              </a:ext>
            </a:extLst>
          </p:cNvPr>
          <p:cNvSpPr/>
          <p:nvPr/>
        </p:nvSpPr>
        <p:spPr>
          <a:xfrm>
            <a:off x="4440836" y="2989362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4FCF32-950D-EBD9-3CCC-E69A2471856E}"/>
              </a:ext>
            </a:extLst>
          </p:cNvPr>
          <p:cNvSpPr/>
          <p:nvPr/>
        </p:nvSpPr>
        <p:spPr>
          <a:xfrm>
            <a:off x="6143034" y="2989362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1BC977-E080-8287-87FD-86471EACCF71}"/>
              </a:ext>
            </a:extLst>
          </p:cNvPr>
          <p:cNvSpPr/>
          <p:nvPr/>
        </p:nvSpPr>
        <p:spPr>
          <a:xfrm>
            <a:off x="3061789" y="3898447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77E426-D16F-75DA-3637-ECE9148863FB}"/>
              </a:ext>
            </a:extLst>
          </p:cNvPr>
          <p:cNvSpPr/>
          <p:nvPr/>
        </p:nvSpPr>
        <p:spPr>
          <a:xfrm>
            <a:off x="4865675" y="3913022"/>
            <a:ext cx="710206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88F5A4-9BB1-47CA-7F67-60A262BA9C38}"/>
              </a:ext>
            </a:extLst>
          </p:cNvPr>
          <p:cNvSpPr/>
          <p:nvPr/>
        </p:nvSpPr>
        <p:spPr>
          <a:xfrm>
            <a:off x="6580270" y="3913022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44E163-0F30-9485-1BEB-A488E5D9DCB1}"/>
              </a:ext>
            </a:extLst>
          </p:cNvPr>
          <p:cNvSpPr/>
          <p:nvPr/>
        </p:nvSpPr>
        <p:spPr>
          <a:xfrm>
            <a:off x="7000797" y="2068013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FD333-C626-85E7-4E86-105D20F5C36E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896230" y="1303338"/>
            <a:ext cx="1361570" cy="7650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80F3DC-9CF5-15E3-DE47-B7D79031D248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3020611" y="2393548"/>
            <a:ext cx="606211" cy="595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5DF21B-168B-A9D5-15B4-8503587F0B3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546585" y="3314566"/>
            <a:ext cx="204618" cy="583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0604FD-AE87-FBDC-9357-493EEDEEF225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3290019" y="3314566"/>
            <a:ext cx="152770" cy="583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98FD3F-0398-BF3A-701E-D895168428A9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4165638" y="2393548"/>
            <a:ext cx="656198" cy="595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65D04B-FB71-77E5-7F87-5C7BE3EA952A}"/>
              </a:ext>
            </a:extLst>
          </p:cNvPr>
          <p:cNvCxnSpPr>
            <a:cxnSpLocks/>
            <a:stCxn id="8" idx="5"/>
            <a:endCxn id="12" idx="0"/>
          </p:cNvCxnSpPr>
          <p:nvPr/>
        </p:nvCxnSpPr>
        <p:spPr>
          <a:xfrm>
            <a:off x="5091244" y="3314566"/>
            <a:ext cx="129534" cy="5984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383624-1040-F19A-A2AB-5280863C3E79}"/>
              </a:ext>
            </a:extLst>
          </p:cNvPr>
          <p:cNvCxnSpPr>
            <a:cxnSpLocks/>
          </p:cNvCxnSpPr>
          <p:nvPr/>
        </p:nvCxnSpPr>
        <p:spPr>
          <a:xfrm>
            <a:off x="6775500" y="3307891"/>
            <a:ext cx="129534" cy="59845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B979EC-B917-9614-DB54-A563DAF3A82F}"/>
              </a:ext>
            </a:extLst>
          </p:cNvPr>
          <p:cNvCxnSpPr>
            <a:cxnSpLocks/>
          </p:cNvCxnSpPr>
          <p:nvPr/>
        </p:nvCxnSpPr>
        <p:spPr>
          <a:xfrm flipH="1">
            <a:off x="6472394" y="2393548"/>
            <a:ext cx="606211" cy="59581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6F2B9-211E-2658-A930-29546D644DE9}"/>
              </a:ext>
            </a:extLst>
          </p:cNvPr>
          <p:cNvCxnSpPr>
            <a:cxnSpLocks/>
            <a:stCxn id="3" idx="6"/>
            <a:endCxn id="18" idx="0"/>
          </p:cNvCxnSpPr>
          <p:nvPr/>
        </p:nvCxnSpPr>
        <p:spPr>
          <a:xfrm>
            <a:off x="6019800" y="1303338"/>
            <a:ext cx="1361997" cy="764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454</Words>
  <Application>Microsoft Office PowerPoint</Application>
  <PresentationFormat>On-screen Show (4:3)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sokha heng</cp:lastModifiedBy>
  <cp:revision>27</cp:revision>
  <cp:lastPrinted>2016-04-12T17:35:20Z</cp:lastPrinted>
  <dcterms:created xsi:type="dcterms:W3CDTF">2006-11-01T05:42:40Z</dcterms:created>
  <dcterms:modified xsi:type="dcterms:W3CDTF">2024-11-15T20:24:06Z</dcterms:modified>
</cp:coreProperties>
</file>