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>
        <p:scale>
          <a:sx n="125" d="100"/>
          <a:sy n="125" d="100"/>
        </p:scale>
        <p:origin x="235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13, 53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24,174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49,109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570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                          1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570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138                              1                          1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3570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                  4                          1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8266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49                                4                          2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570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174                              2                          1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3570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 		2                          1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253</Words>
  <Application>Microsoft Office PowerPoint</Application>
  <PresentationFormat>On-screen Show (4:3)</PresentationFormat>
  <Paragraphs>79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sokha heng</cp:lastModifiedBy>
  <cp:revision>58</cp:revision>
  <cp:lastPrinted>2015-10-07T21:36:22Z</cp:lastPrinted>
  <dcterms:created xsi:type="dcterms:W3CDTF">2003-12-08T11:02:30Z</dcterms:created>
  <dcterms:modified xsi:type="dcterms:W3CDTF">2024-03-07T21:15:08Z</dcterms:modified>
</cp:coreProperties>
</file>