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3" r:id="rId7"/>
    <p:sldId id="268" r:id="rId8"/>
    <p:sldId id="264" r:id="rId9"/>
    <p:sldId id="266" r:id="rId10"/>
    <p:sldId id="265" r:id="rId11"/>
    <p:sldId id="269" r:id="rId12"/>
    <p:sldId id="267" r:id="rId13"/>
    <p:sldId id="257" r:id="rId14"/>
    <p:sldId id="260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816A5A-51C7-4006-91BC-05F1D6D52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0041E31-CFFD-47A4-981D-2B373BC7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211AED-670B-472F-876B-52E8BF2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34C51D-E123-4003-8FC1-D6E4AA8A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EC7638-9934-49F1-B895-1ECDE9A3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283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D4FB46-C938-422A-BE5E-723F9D5F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3FFFFD5-284B-49AC-A96B-6DF5F4F59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7BCA92-1C91-46B8-AE1C-7168092A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37E3180-F4B3-4F81-A782-17354C9D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20A4500-1205-4A2E-ACE0-2DDF1F0E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815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5890E3D-8DA1-438F-A928-908D1AF08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3847ECF-F3B0-4F43-97C3-957D34A41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2A2DAE2-E19D-463D-B5B0-C75721E8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B7B6CAC-1730-4D96-A79F-D60D6AC8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70C5B2-EB61-4478-AD36-A91894CA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25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C6BDAC1-1C97-47B0-8D8F-DF50D5CB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BB26B2-B344-40DE-A71C-5F34D26E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9BA1429-91DE-4686-BFA7-143470A0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442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78A9139-37C5-4A1A-8AE3-71EEB462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700F4C-DDF6-4E65-9ED3-EBD4093B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9F19749-CC55-4F82-A516-5FF1CAD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79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7CEA37A-EF09-4C68-A632-9ECB7702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2BA78C6-7692-4A75-9AA1-F393E2E5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57CF178-1558-4727-9258-CFBAB4F3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596D84C-6283-45FB-9905-CA2CEC44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0A1BE34-75E8-4921-854B-4018A9CB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D0C0D0E-BE67-42BF-A409-68C4023D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741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713E38-21BC-47D8-9C13-F262EFFD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0B0FC0C-9DBB-4904-9914-AE9C6F48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3605377-4CFA-48A2-A7FF-CCEAB8D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4513491-DC82-41C7-A4DC-19192B77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818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26DC747-BCDF-4367-B4C0-4D955F54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12E8C3F-BD99-4335-8716-23E0026F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82A6E71-1903-4381-8DEB-4B8D1D78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1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3957D3-0909-43D0-BF3E-2378B44A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5EA07C-5943-476C-90CA-96D41FD9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230EFA0-25DA-41AC-A2C0-9BB6D296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BAE2CAE-6688-4C47-B0E0-D7880A02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FFD7460-3D16-48D1-A85C-0CD0EA28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91C54A8-E625-4A67-9A22-DB0B84CD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13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0BE9D8-F24E-4A4D-932A-042E4A6A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38EE98A-BE39-4D47-BC08-373D5858F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CB58879-2D79-46A0-A276-E3B136E95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708E49A-BDA9-4F3F-B0A6-E1595A3B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3365DFC-0B5F-4C39-8E96-7A67CC2F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F4E3259-4E0A-45E5-BC0E-C0A1E451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97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77E7167-47D3-4189-B1DC-F262E34D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FD4FAC7-B41E-468B-83C5-3309FF5F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389753-0EA5-442E-BEDB-0136DE001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E3C0-7226-4D07-AD37-AE6371594156}" type="datetimeFigureOut">
              <a:rPr lang="vi-VN" smtClean="0"/>
              <a:t>14/03/2024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C172820-946B-490B-B774-31BEEEBD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1A3345-4D0F-4984-930A-E3AE1122A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C091E-7754-450D-BA90-CB1C4F8108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357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59DCF2-FE86-4519-AAFD-326849448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EXE3 - Middleware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CDC0D43-13EA-498E-B8A6-5EDF30422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22211tt0063 Sok Kim Thanh nhom13</a:t>
            </a:r>
          </a:p>
        </p:txBody>
      </p:sp>
    </p:spTree>
    <p:extLst>
      <p:ext uri="{BB962C8B-B14F-4D97-AF65-F5344CB8AC3E}">
        <p14:creationId xmlns:p14="http://schemas.microsoft.com/office/powerpoint/2010/main" val="103759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418C6242-D93D-44C0-8DD5-DAC49B67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A5D1419-4528-43ED-A616-CD114A72FEC3}"/>
              </a:ext>
            </a:extLst>
          </p:cNvPr>
          <p:cNvSpPr/>
          <p:nvPr/>
        </p:nvSpPr>
        <p:spPr>
          <a:xfrm>
            <a:off x="6981825" y="5305425"/>
            <a:ext cx="4878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login.blade.php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3779C7-6AEE-4E70-AC26-6D898A0797F3}"/>
              </a:ext>
            </a:extLst>
          </p:cNvPr>
          <p:cNvSpPr/>
          <p:nvPr/>
        </p:nvSpPr>
        <p:spPr>
          <a:xfrm>
            <a:off x="457200" y="1600005"/>
            <a:ext cx="2266950" cy="8479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1B9E2482-F2C0-418A-BD71-334F46BCFA30}"/>
              </a:ext>
            </a:extLst>
          </p:cNvPr>
          <p:cNvSpPr/>
          <p:nvPr/>
        </p:nvSpPr>
        <p:spPr>
          <a:xfrm>
            <a:off x="3409950" y="2105025"/>
            <a:ext cx="3639100" cy="25856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0FEC42D3-4376-455D-9041-1555D273C90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724150" y="1982586"/>
            <a:ext cx="2505350" cy="12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DAFD66C5-9160-413B-A3DB-D5DB24A8EC12}"/>
              </a:ext>
            </a:extLst>
          </p:cNvPr>
          <p:cNvSpPr/>
          <p:nvPr/>
        </p:nvSpPr>
        <p:spPr>
          <a:xfrm>
            <a:off x="4124325" y="4001093"/>
            <a:ext cx="4714875" cy="25856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B817AF19-5036-4ABC-831F-14275194290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24149" y="1982586"/>
            <a:ext cx="3757614" cy="201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2C56A181-8A2D-44D3-AE49-0D3088CB0B72}"/>
              </a:ext>
            </a:extLst>
          </p:cNvPr>
          <p:cNvSpPr/>
          <p:nvPr/>
        </p:nvSpPr>
        <p:spPr>
          <a:xfrm>
            <a:off x="1409136" y="5608871"/>
            <a:ext cx="5609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cách</a:t>
            </a:r>
            <a:r>
              <a:rPr lang="vi-VN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hiển</a:t>
            </a:r>
            <a:r>
              <a:rPr lang="vi-VN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thị</a:t>
            </a:r>
            <a:r>
              <a:rPr lang="vi-VN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file</a:t>
            </a:r>
            <a:endParaRPr lang="vi-VN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448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418C6242-D93D-44C0-8DD5-DAC49B67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A5D1419-4528-43ED-A616-CD114A72FEC3}"/>
              </a:ext>
            </a:extLst>
          </p:cNvPr>
          <p:cNvSpPr/>
          <p:nvPr/>
        </p:nvSpPr>
        <p:spPr>
          <a:xfrm>
            <a:off x="6981825" y="5305425"/>
            <a:ext cx="4878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login.blade.php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04EE9A6D-7789-47ED-99F2-E057DD9ABEEC}"/>
              </a:ext>
            </a:extLst>
          </p:cNvPr>
          <p:cNvSpPr/>
          <p:nvPr/>
        </p:nvSpPr>
        <p:spPr>
          <a:xfrm>
            <a:off x="6962775" y="4667250"/>
            <a:ext cx="981075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C36CC5B0-4DA5-435E-8997-350F6078FF0B}"/>
              </a:ext>
            </a:extLst>
          </p:cNvPr>
          <p:cNvSpPr/>
          <p:nvPr/>
        </p:nvSpPr>
        <p:spPr>
          <a:xfrm>
            <a:off x="7200900" y="5114925"/>
            <a:ext cx="981075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0AC5EA43-772B-41B0-98FF-789DC5B28552}"/>
              </a:ext>
            </a:extLst>
          </p:cNvPr>
          <p:cNvGrpSpPr/>
          <p:nvPr/>
        </p:nvGrpSpPr>
        <p:grpSpPr>
          <a:xfrm>
            <a:off x="7104452" y="486175"/>
            <a:ext cx="5032147" cy="2800741"/>
            <a:chOff x="8632729" y="3372851"/>
            <a:chExt cx="5032147" cy="2800741"/>
          </a:xfrm>
        </p:grpSpPr>
        <p:pic>
          <p:nvPicPr>
            <p:cNvPr id="8" name="Hình ảnh 7">
              <a:extLst>
                <a:ext uri="{FF2B5EF4-FFF2-40B4-BE49-F238E27FC236}">
                  <a16:creationId xmlns:a16="http://schemas.microsoft.com/office/drawing/2014/main" id="{867F50C6-7237-40A2-BE03-E06AA5C4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1589" y="3372851"/>
              <a:ext cx="3800962" cy="2800741"/>
            </a:xfrm>
            <a:prstGeom prst="rect">
              <a:avLst/>
            </a:prstGeom>
          </p:spPr>
        </p:pic>
        <p:sp>
          <p:nvSpPr>
            <p:cNvPr id="9" name="Hình Bầu dục 8">
              <a:extLst>
                <a:ext uri="{FF2B5EF4-FFF2-40B4-BE49-F238E27FC236}">
                  <a16:creationId xmlns:a16="http://schemas.microsoft.com/office/drawing/2014/main" id="{3CCD319F-0013-4404-B9CC-BA2469B1EDF9}"/>
                </a:ext>
              </a:extLst>
            </p:cNvPr>
            <p:cNvSpPr/>
            <p:nvPr/>
          </p:nvSpPr>
          <p:spPr>
            <a:xfrm>
              <a:off x="9496425" y="4105681"/>
              <a:ext cx="981075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5437713A-0CD6-4296-9798-FA3A70F1E255}"/>
                </a:ext>
              </a:extLst>
            </p:cNvPr>
            <p:cNvSpPr/>
            <p:nvPr/>
          </p:nvSpPr>
          <p:spPr>
            <a:xfrm>
              <a:off x="11099275" y="4105681"/>
              <a:ext cx="981075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 10">
              <a:extLst>
                <a:ext uri="{FF2B5EF4-FFF2-40B4-BE49-F238E27FC236}">
                  <a16:creationId xmlns:a16="http://schemas.microsoft.com/office/drawing/2014/main" id="{61214694-F703-4DD8-888C-745503339653}"/>
                </a:ext>
              </a:extLst>
            </p:cNvPr>
            <p:cNvSpPr/>
            <p:nvPr/>
          </p:nvSpPr>
          <p:spPr>
            <a:xfrm>
              <a:off x="8632729" y="5250262"/>
              <a:ext cx="50321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540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checkLogin</a:t>
              </a:r>
              <a:r>
                <a:rPr lang="vi-VN" sz="54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.php</a:t>
              </a:r>
              <a:endParaRPr lang="vi-V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3779C7-6AEE-4E70-AC26-6D898A0797F3}"/>
              </a:ext>
            </a:extLst>
          </p:cNvPr>
          <p:cNvSpPr/>
          <p:nvPr/>
        </p:nvSpPr>
        <p:spPr>
          <a:xfrm>
            <a:off x="457200" y="3895530"/>
            <a:ext cx="2266950" cy="8479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9779893E-C4E3-4971-BB9C-12F5AD8B5E52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7453313" y="1600005"/>
            <a:ext cx="1005373" cy="306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4DB0EA28-AA40-4997-AB7E-A798F968F1EC}"/>
              </a:ext>
            </a:extLst>
          </p:cNvPr>
          <p:cNvCxnSpPr>
            <a:stCxn id="10" idx="4"/>
            <a:endCxn id="6" idx="7"/>
          </p:cNvCxnSpPr>
          <p:nvPr/>
        </p:nvCxnSpPr>
        <p:spPr>
          <a:xfrm flipH="1">
            <a:off x="8038300" y="1600005"/>
            <a:ext cx="2023236" cy="357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2C56A181-8A2D-44D3-AE49-0D3088CB0B72}"/>
              </a:ext>
            </a:extLst>
          </p:cNvPr>
          <p:cNvSpPr/>
          <p:nvPr/>
        </p:nvSpPr>
        <p:spPr>
          <a:xfrm>
            <a:off x="793582" y="5608871"/>
            <a:ext cx="6840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Cách</a:t>
            </a:r>
            <a:r>
              <a:rPr lang="vi-VN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dùng</a:t>
            </a:r>
            <a:r>
              <a:rPr lang="vi-VN" sz="5400" b="1" cap="none" spc="0" dirty="0">
                <a:ln/>
                <a:solidFill>
                  <a:schemeClr val="accent4"/>
                </a:solidFill>
                <a:effectLst/>
              </a:rPr>
              <a:t> $</a:t>
            </a:r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request</a:t>
            </a:r>
            <a:endParaRPr lang="vi-VN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646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C84CE932-8643-4619-8129-F185C94C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49"/>
            <a:ext cx="12192000" cy="655955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E376D11C-7808-4CA6-B8CE-AF9D5FC95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79" y="752191"/>
            <a:ext cx="7316221" cy="61921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5E19797-3E7B-48AE-9B5A-0F40E6C3C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779" y="1323778"/>
            <a:ext cx="7354326" cy="2800741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FF27FCF7-7DC9-424E-A33D-D99D4DA02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779" y="1941526"/>
            <a:ext cx="7482193" cy="2295853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EDA9A1CF-6F3C-42D2-BB33-D811A4CD8513}"/>
              </a:ext>
            </a:extLst>
          </p:cNvPr>
          <p:cNvSpPr/>
          <p:nvPr/>
        </p:nvSpPr>
        <p:spPr>
          <a:xfrm>
            <a:off x="514544" y="925427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cap="none" spc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Login</a:t>
            </a:r>
            <a:r>
              <a:rPr lang="vi-V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vi-VN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route</a:t>
            </a:r>
            <a:endParaRPr lang="vi-V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975BCCD-BA6E-4242-9E97-5255F0C9B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80" y="2808430"/>
            <a:ext cx="1996282" cy="1735153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CC82148B-637E-4513-8A9E-6EDA57BD2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44" y="1893902"/>
            <a:ext cx="4135235" cy="914528"/>
          </a:xfrm>
          <a:prstGeom prst="rect">
            <a:avLst/>
          </a:prstGeom>
        </p:spPr>
      </p:pic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DBA0C2E-0303-4CEA-8E22-E5471D2607A6}"/>
              </a:ext>
            </a:extLst>
          </p:cNvPr>
          <p:cNvSpPr/>
          <p:nvPr/>
        </p:nvSpPr>
        <p:spPr>
          <a:xfrm>
            <a:off x="2668981" y="3314049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347C7F70-A37F-43F3-BF61-B9E08A658539}"/>
              </a:ext>
            </a:extLst>
          </p:cNvPr>
          <p:cNvSpPr/>
          <p:nvPr/>
        </p:nvSpPr>
        <p:spPr>
          <a:xfrm>
            <a:off x="4691862" y="1371402"/>
            <a:ext cx="4118763" cy="554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A85B0EF8-DE05-43FB-8BD8-963CBF363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5094" y="4266462"/>
            <a:ext cx="810690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2CF95B34-01EA-4087-A9FB-D6F6A7DF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0306D1C0-C1DE-459B-8EA0-349BD06F65F1}"/>
              </a:ext>
            </a:extLst>
          </p:cNvPr>
          <p:cNvSpPr/>
          <p:nvPr/>
        </p:nvSpPr>
        <p:spPr>
          <a:xfrm>
            <a:off x="106016" y="2967335"/>
            <a:ext cx="39789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vi-VN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login?success</a:t>
            </a:r>
            <a:r>
              <a:rPr lang="vi-V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vi-VN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false</a:t>
            </a:r>
            <a:endParaRPr lang="vi-V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767F3A0-527E-4DC0-98E7-9F8A3BD9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27" y="1533752"/>
            <a:ext cx="8782873" cy="4036716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59899A3F-F85D-4A1D-99C0-54A1AD32C0B8}"/>
              </a:ext>
            </a:extLst>
          </p:cNvPr>
          <p:cNvSpPr/>
          <p:nvPr/>
        </p:nvSpPr>
        <p:spPr>
          <a:xfrm>
            <a:off x="5505449" y="4619625"/>
            <a:ext cx="5019675" cy="704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BD690481-DAAA-4E96-9A5A-EF6D92C41CCB}"/>
              </a:ext>
            </a:extLst>
          </p:cNvPr>
          <p:cNvSpPr/>
          <p:nvPr/>
        </p:nvSpPr>
        <p:spPr>
          <a:xfrm>
            <a:off x="476071" y="925427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Login</a:t>
            </a:r>
            <a:r>
              <a:rPr lang="vi-V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vi-VN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failed</a:t>
            </a:r>
            <a:endParaRPr lang="vi-V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633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7604E620-8835-46D0-94DD-E02E76B99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8CE7236-CA8A-4684-B06F-B8C7B40FA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702" y="2207299"/>
            <a:ext cx="8782873" cy="4036716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F479A8B-8894-4FE6-9582-12194CD824E7}"/>
              </a:ext>
            </a:extLst>
          </p:cNvPr>
          <p:cNvSpPr/>
          <p:nvPr/>
        </p:nvSpPr>
        <p:spPr>
          <a:xfrm>
            <a:off x="531891" y="3133725"/>
            <a:ext cx="3070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trangchu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2CFFD00-16CB-46D3-8D18-DD5E5E1D018C}"/>
              </a:ext>
            </a:extLst>
          </p:cNvPr>
          <p:cNvSpPr/>
          <p:nvPr/>
        </p:nvSpPr>
        <p:spPr>
          <a:xfrm>
            <a:off x="4019549" y="4505130"/>
            <a:ext cx="5019675" cy="84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 w="285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2F70288-AFDC-44C7-A1F4-4FD13C8F4186}"/>
              </a:ext>
            </a:extLst>
          </p:cNvPr>
          <p:cNvSpPr/>
          <p:nvPr/>
        </p:nvSpPr>
        <p:spPr>
          <a:xfrm>
            <a:off x="-61796" y="1319430"/>
            <a:ext cx="4993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Login</a:t>
            </a:r>
            <a:r>
              <a:rPr lang="vi-V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vi-VN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success</a:t>
            </a:r>
            <a:endParaRPr lang="vi-V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7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23A2D593-73B4-4880-88A0-3564794B0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5C9F045-0C4C-4352-97A4-0B59B84911F9}"/>
              </a:ext>
            </a:extLst>
          </p:cNvPr>
          <p:cNvSpPr/>
          <p:nvPr/>
        </p:nvSpPr>
        <p:spPr>
          <a:xfrm>
            <a:off x="6307596" y="4634210"/>
            <a:ext cx="495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Checklogin.php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442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38673B24-90D8-4422-90BF-6B6F76A5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1502663-59E2-40BE-A0B5-FEE32E8D303A}"/>
              </a:ext>
            </a:extLst>
          </p:cNvPr>
          <p:cNvSpPr/>
          <p:nvPr/>
        </p:nvSpPr>
        <p:spPr>
          <a:xfrm>
            <a:off x="7019333" y="4634210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Kernel.php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7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B5DCE6EF-4CB9-4274-B9DA-45EE9B2E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7A4EAA6-5A98-4924-AA3F-2E6CEE1AD112}"/>
              </a:ext>
            </a:extLst>
          </p:cNvPr>
          <p:cNvSpPr/>
          <p:nvPr/>
        </p:nvSpPr>
        <p:spPr>
          <a:xfrm>
            <a:off x="7403122" y="4110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Web.php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592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F0A9F7FB-99CA-4C92-AF35-62804311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73" y="633022"/>
            <a:ext cx="3600953" cy="5591955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0139500-2673-4992-A212-FCAB5D17AD48}"/>
              </a:ext>
            </a:extLst>
          </p:cNvPr>
          <p:cNvSpPr/>
          <p:nvPr/>
        </p:nvSpPr>
        <p:spPr>
          <a:xfrm>
            <a:off x="6423017" y="4634210"/>
            <a:ext cx="4724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Cấu</a:t>
            </a:r>
            <a:r>
              <a:rPr lang="vi-V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trúc</a:t>
            </a:r>
            <a:r>
              <a:rPr lang="vi-V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folder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9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82B10B75-8B0E-441B-B4DF-E8857613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5031269C-630A-4488-A749-93CCA5657663}"/>
              </a:ext>
            </a:extLst>
          </p:cNvPr>
          <p:cNvSpPr/>
          <p:nvPr/>
        </p:nvSpPr>
        <p:spPr>
          <a:xfrm>
            <a:off x="6461486" y="4634210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Nav.blade.php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95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C2BDA7C9-3F98-4207-A5DE-CDCDB705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1708" y="254000"/>
            <a:ext cx="12192000" cy="660400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B8C3A5E1-8E66-4B0E-AFCE-E8DD5836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45" y="0"/>
            <a:ext cx="11328401" cy="673100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68091FE-582B-417E-A122-9C41A582EF18}"/>
              </a:ext>
            </a:extLst>
          </p:cNvPr>
          <p:cNvSpPr/>
          <p:nvPr/>
        </p:nvSpPr>
        <p:spPr>
          <a:xfrm>
            <a:off x="202131" y="3657600"/>
            <a:ext cx="3921014" cy="270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96F997D-53A8-40DD-81BE-A1A50F1FE910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V="1">
            <a:off x="4123145" y="1800808"/>
            <a:ext cx="3779203" cy="320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B545785-09AA-47AB-8477-20C552CDA915}"/>
              </a:ext>
            </a:extLst>
          </p:cNvPr>
          <p:cNvSpPr/>
          <p:nvPr/>
        </p:nvSpPr>
        <p:spPr>
          <a:xfrm>
            <a:off x="5585355" y="1240055"/>
            <a:ext cx="5545459" cy="723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47628241-3DC0-4658-B9A2-B28E8E0288F5}"/>
              </a:ext>
            </a:extLst>
          </p:cNvPr>
          <p:cNvSpPr/>
          <p:nvPr/>
        </p:nvSpPr>
        <p:spPr>
          <a:xfrm>
            <a:off x="7565457" y="1357162"/>
            <a:ext cx="2300438" cy="519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0898AA7-42D1-4820-B30D-6CB716EE0981}"/>
              </a:ext>
            </a:extLst>
          </p:cNvPr>
          <p:cNvSpPr/>
          <p:nvPr/>
        </p:nvSpPr>
        <p:spPr>
          <a:xfrm>
            <a:off x="1149193" y="5692969"/>
            <a:ext cx="8334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Hướng</a:t>
            </a:r>
            <a:r>
              <a:rPr lang="vi-VN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dẫn</a:t>
            </a:r>
            <a:r>
              <a:rPr lang="vi-VN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đặt</a:t>
            </a:r>
            <a:r>
              <a:rPr lang="vi-VN" sz="5400" b="1" cap="none" spc="0" dirty="0">
                <a:ln/>
                <a:solidFill>
                  <a:schemeClr val="accent4"/>
                </a:solidFill>
                <a:effectLst/>
              </a:rPr>
              <a:t> tên </a:t>
            </a:r>
            <a:r>
              <a:rPr lang="vi-VN" sz="5400" b="1" cap="none" spc="0" dirty="0" err="1">
                <a:ln/>
                <a:solidFill>
                  <a:schemeClr val="accent4"/>
                </a:solidFill>
                <a:effectLst/>
              </a:rPr>
              <a:t>route</a:t>
            </a:r>
            <a:endParaRPr lang="vi-VN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96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841857B5-22A9-4764-A6C8-227D659D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F4E2FF26-5B09-47F4-AEAD-8904913DF41C}"/>
              </a:ext>
            </a:extLst>
          </p:cNvPr>
          <p:cNvSpPr/>
          <p:nvPr/>
        </p:nvSpPr>
        <p:spPr>
          <a:xfrm>
            <a:off x="5730517" y="4634210"/>
            <a:ext cx="6109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trangchu.blade.php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90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510EB7A7-F328-4A74-94D7-DA2FFA58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C0B086C-4758-4A89-9843-A8A46759903B}"/>
              </a:ext>
            </a:extLst>
          </p:cNvPr>
          <p:cNvSpPr/>
          <p:nvPr/>
        </p:nvSpPr>
        <p:spPr>
          <a:xfrm>
            <a:off x="6734175" y="3171825"/>
            <a:ext cx="4878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login.blade.php</a:t>
            </a:r>
            <a:endParaRPr lang="vi-V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681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77</Words>
  <Application>Microsoft Office PowerPoint</Application>
  <PresentationFormat>Màn hình rộng</PresentationFormat>
  <Paragraphs>21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Times New Roman</vt:lpstr>
      <vt:lpstr>Chủ đề Office</vt:lpstr>
      <vt:lpstr>EXE3 - Middleware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Thanh Sok Kim</dc:creator>
  <cp:lastModifiedBy>Thanh Sok Kim</cp:lastModifiedBy>
  <cp:revision>18</cp:revision>
  <dcterms:created xsi:type="dcterms:W3CDTF">2024-03-14T07:03:38Z</dcterms:created>
  <dcterms:modified xsi:type="dcterms:W3CDTF">2024-03-14T08:00:35Z</dcterms:modified>
</cp:coreProperties>
</file>