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48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c9d7c3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c9d7c3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c9d7c32b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c9d7c32b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9d7c32b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9d7c32b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f21d0c4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f21d0c4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f21d0c44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f21d0c44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Task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Laravel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79575" y="4442025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Fullname: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1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root file web.php, replace the image below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07" y="2391560"/>
            <a:ext cx="4734586" cy="790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1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the view blade file, replace the image below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5325" y="-2305731"/>
            <a:ext cx="12174649" cy="97549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1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Screenshot of the result, replace the image below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59" y="1207857"/>
            <a:ext cx="3603443" cy="3305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22" y="1920072"/>
            <a:ext cx="2581635" cy="2400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2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root file web.php, replace the image below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3" y="2603614"/>
            <a:ext cx="5477639" cy="1047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7330" cy="578248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EXE 2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Screenshot of the view blade file, replace the image below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39" y="1911029"/>
            <a:ext cx="6173061" cy="2657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93" y="1853871"/>
            <a:ext cx="2476846" cy="2772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On-screen Show (16:9)</PresentationFormat>
  <Paragraphs>13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Task 2</vt:lpstr>
      <vt:lpstr>EXE 1</vt:lpstr>
      <vt:lpstr>EXE 1</vt:lpstr>
      <vt:lpstr>EXE 1</vt:lpstr>
      <vt:lpstr>EXE 2</vt:lpstr>
      <vt:lpstr>PowerPoint Presentation</vt:lpstr>
      <vt:lpstr>EXE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cp:lastModifiedBy>ADMIN</cp:lastModifiedBy>
  <cp:revision>2</cp:revision>
  <dcterms:modified xsi:type="dcterms:W3CDTF">2024-03-07T03:47:57Z</dcterms:modified>
</cp:coreProperties>
</file>