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2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61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5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5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5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8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1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7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6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8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458E-D403-4458-9FDE-859F662407A8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7E29-1FB3-496F-ACE2-509B45C4E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1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9196" y="1925902"/>
            <a:ext cx="2055377" cy="321253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954863" y="2370964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94573" y="2369616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54863" y="1925902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Inputs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63355" y="1925902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Outputs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6990" y="3997463"/>
            <a:ext cx="1739787" cy="99532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189532" y="4183579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189532" y="4403413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189532" y="4623247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1189532" y="4843080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3927337" y="4178184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927337" y="4398018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927337" y="4617852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927337" y="4837685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196990" y="4264500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196989" y="4495123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206430" y="4740582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500103" y="3980083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0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504149" y="4235656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1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513590" y="4487857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2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513591" y="4725899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3</a:t>
            </a:r>
            <a:endParaRPr lang="fr-FR" sz="12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2039196" y="3783023"/>
            <a:ext cx="2055377" cy="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415474" y="2610509"/>
            <a:ext cx="130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Block IP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2196989" y="3439700"/>
            <a:ext cx="1572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Param</a:t>
            </a:r>
            <a:r>
              <a:rPr lang="fr-FR" sz="1000" dirty="0" smtClean="0"/>
              <a:t>:</a:t>
            </a:r>
            <a:endParaRPr lang="fr-FR" sz="1000" dirty="0"/>
          </a:p>
        </p:txBody>
      </p:sp>
      <p:sp>
        <p:nvSpPr>
          <p:cNvPr id="69" name="Rectangle 68"/>
          <p:cNvSpPr/>
          <p:nvPr/>
        </p:nvSpPr>
        <p:spPr>
          <a:xfrm>
            <a:off x="7969284" y="1924554"/>
            <a:ext cx="2055377" cy="321253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6884951" y="2369616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10024661" y="2368268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6884951" y="1924554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Inputs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10093443" y="1924554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Outputs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27078" y="3996115"/>
            <a:ext cx="1739787" cy="99532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7119620" y="4182231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7119620" y="4402065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7119620" y="4621899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7119620" y="4841732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9857425" y="4176836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9857425" y="4396670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9857425" y="4616504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9857425" y="4836337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8127078" y="4263152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127077" y="4493775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8136518" y="4739234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8430191" y="3978735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0</a:t>
            </a:r>
            <a:endParaRPr lang="fr-FR" sz="1200" dirty="0"/>
          </a:p>
        </p:txBody>
      </p:sp>
      <p:sp>
        <p:nvSpPr>
          <p:cNvPr id="88" name="ZoneTexte 87"/>
          <p:cNvSpPr txBox="1"/>
          <p:nvPr/>
        </p:nvSpPr>
        <p:spPr>
          <a:xfrm>
            <a:off x="8434237" y="4234308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1</a:t>
            </a:r>
            <a:endParaRPr lang="fr-FR" sz="1200" dirty="0"/>
          </a:p>
        </p:txBody>
      </p:sp>
      <p:sp>
        <p:nvSpPr>
          <p:cNvPr id="89" name="ZoneTexte 88"/>
          <p:cNvSpPr txBox="1"/>
          <p:nvPr/>
        </p:nvSpPr>
        <p:spPr>
          <a:xfrm>
            <a:off x="8443678" y="4486509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2</a:t>
            </a:r>
            <a:endParaRPr lang="fr-FR" sz="1200" dirty="0"/>
          </a:p>
        </p:txBody>
      </p:sp>
      <p:sp>
        <p:nvSpPr>
          <p:cNvPr id="90" name="ZoneTexte 89"/>
          <p:cNvSpPr txBox="1"/>
          <p:nvPr/>
        </p:nvSpPr>
        <p:spPr>
          <a:xfrm>
            <a:off x="8443679" y="4724551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3</a:t>
            </a:r>
            <a:endParaRPr lang="fr-FR" sz="1200" dirty="0"/>
          </a:p>
        </p:txBody>
      </p:sp>
      <p:cxnSp>
        <p:nvCxnSpPr>
          <p:cNvPr id="91" name="Connecteur droit 90"/>
          <p:cNvCxnSpPr/>
          <p:nvPr/>
        </p:nvCxnSpPr>
        <p:spPr>
          <a:xfrm>
            <a:off x="7969284" y="3781675"/>
            <a:ext cx="2055377" cy="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8345562" y="2609161"/>
            <a:ext cx="130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Motor</a:t>
            </a:r>
            <a:r>
              <a:rPr lang="fr-FR" dirty="0" smtClean="0"/>
              <a:t> IP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6512718" y="2516828"/>
            <a:ext cx="111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Vitesse (s32)</a:t>
            </a:r>
            <a:endParaRPr lang="fr-FR" sz="1200" dirty="0"/>
          </a:p>
        </p:txBody>
      </p:sp>
      <p:sp>
        <p:nvSpPr>
          <p:cNvPr id="94" name="ZoneTexte 93"/>
          <p:cNvSpPr txBox="1"/>
          <p:nvPr/>
        </p:nvSpPr>
        <p:spPr>
          <a:xfrm>
            <a:off x="10249889" y="2516827"/>
            <a:ext cx="111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Sens (</a:t>
            </a:r>
            <a:r>
              <a:rPr lang="fr-FR" sz="1200" dirty="0" err="1" smtClean="0"/>
              <a:t>bool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- PWM (</a:t>
            </a:r>
            <a:r>
              <a:rPr lang="fr-FR" sz="1200" dirty="0" err="1" smtClean="0"/>
              <a:t>bool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- </a:t>
            </a:r>
            <a:r>
              <a:rPr lang="fr-FR" sz="1200" dirty="0" err="1" smtClean="0"/>
              <a:t>Enable</a:t>
            </a:r>
            <a:r>
              <a:rPr lang="fr-FR" sz="1200" dirty="0" smtClean="0"/>
              <a:t> (</a:t>
            </a:r>
            <a:r>
              <a:rPr lang="fr-FR" sz="1200" dirty="0" err="1" smtClean="0"/>
              <a:t>bool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95" name="ZoneTexte 94"/>
          <p:cNvSpPr txBox="1"/>
          <p:nvPr/>
        </p:nvSpPr>
        <p:spPr>
          <a:xfrm>
            <a:off x="8127077" y="3438352"/>
            <a:ext cx="1572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Param</a:t>
            </a:r>
            <a:r>
              <a:rPr lang="fr-FR" sz="1000" dirty="0" smtClean="0"/>
              <a:t>: PWM </a:t>
            </a:r>
            <a:r>
              <a:rPr lang="fr-FR" sz="1000" dirty="0" err="1" smtClean="0"/>
              <a:t>counter</a:t>
            </a:r>
            <a:endParaRPr lang="fr-FR" sz="1000" dirty="0"/>
          </a:p>
        </p:txBody>
      </p:sp>
      <p:sp>
        <p:nvSpPr>
          <p:cNvPr id="96" name="ZoneTexte 95"/>
          <p:cNvSpPr txBox="1"/>
          <p:nvPr/>
        </p:nvSpPr>
        <p:spPr>
          <a:xfrm>
            <a:off x="6666466" y="3858550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Overide</a:t>
            </a:r>
            <a:endParaRPr lang="fr-FR" sz="1200" dirty="0"/>
          </a:p>
        </p:txBody>
      </p:sp>
      <p:sp>
        <p:nvSpPr>
          <p:cNvPr id="97" name="ZoneTexte 96"/>
          <p:cNvSpPr txBox="1"/>
          <p:nvPr/>
        </p:nvSpPr>
        <p:spPr>
          <a:xfrm>
            <a:off x="6674728" y="4134247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Vitesse</a:t>
            </a:r>
            <a:endParaRPr lang="fr-FR" sz="1200" dirty="0"/>
          </a:p>
        </p:txBody>
      </p:sp>
      <p:sp>
        <p:nvSpPr>
          <p:cNvPr id="98" name="ZoneTexte 97"/>
          <p:cNvSpPr txBox="1"/>
          <p:nvPr/>
        </p:nvSpPr>
        <p:spPr>
          <a:xfrm>
            <a:off x="6666465" y="4586051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Enable</a:t>
            </a:r>
            <a:endParaRPr lang="fr-FR" sz="1200" dirty="0"/>
          </a:p>
        </p:txBody>
      </p:sp>
      <p:sp>
        <p:nvSpPr>
          <p:cNvPr id="99" name="ZoneTexte 98"/>
          <p:cNvSpPr txBox="1"/>
          <p:nvPr/>
        </p:nvSpPr>
        <p:spPr>
          <a:xfrm>
            <a:off x="10370596" y="3862051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Vitesse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6435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037874" y="1925902"/>
            <a:ext cx="2055377" cy="321253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953541" y="2370964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4093251" y="2369616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953541" y="1925902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Inputs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162033" y="1925902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Outputs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95668" y="3997463"/>
            <a:ext cx="1739787" cy="99532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1188210" y="4183579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1188210" y="4403413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1188210" y="4623247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1188210" y="4843080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3926015" y="4178184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926015" y="4398018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3926015" y="4617852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3926015" y="4837685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195668" y="4264500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195667" y="4495123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205108" y="4740582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2498781" y="3980083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0</a:t>
            </a:r>
            <a:endParaRPr lang="fr-FR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502827" y="4235656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1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2512268" y="4487857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2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512269" y="4725899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3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>
            <a:off x="2037874" y="3783023"/>
            <a:ext cx="2055377" cy="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414152" y="2610509"/>
            <a:ext cx="130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Encoder IP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581308" y="2518176"/>
            <a:ext cx="111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</a:t>
            </a:r>
            <a:r>
              <a:rPr lang="fr-FR" sz="1200" dirty="0" err="1" smtClean="0"/>
              <a:t>QuadA</a:t>
            </a:r>
            <a:r>
              <a:rPr lang="fr-FR" sz="1200" dirty="0" smtClean="0"/>
              <a:t> (</a:t>
            </a:r>
            <a:r>
              <a:rPr lang="fr-FR" sz="1200" dirty="0" err="1" smtClean="0"/>
              <a:t>bool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- </a:t>
            </a:r>
            <a:r>
              <a:rPr lang="fr-FR" sz="1200" dirty="0" err="1" smtClean="0"/>
              <a:t>QuadB</a:t>
            </a:r>
            <a:r>
              <a:rPr lang="fr-FR" sz="1200" dirty="0" smtClean="0"/>
              <a:t> (</a:t>
            </a:r>
            <a:r>
              <a:rPr lang="fr-FR" sz="1200" dirty="0" err="1" smtClean="0"/>
              <a:t>bool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4318479" y="2518175"/>
            <a:ext cx="133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Incréments (s32)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318480" y="3863399"/>
            <a:ext cx="88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Incréments</a:t>
            </a:r>
            <a:endParaRPr lang="fr-FR" sz="1200" dirty="0"/>
          </a:p>
        </p:txBody>
      </p:sp>
      <p:sp>
        <p:nvSpPr>
          <p:cNvPr id="60" name="Rectangle 59"/>
          <p:cNvSpPr/>
          <p:nvPr/>
        </p:nvSpPr>
        <p:spPr>
          <a:xfrm>
            <a:off x="7969284" y="1924554"/>
            <a:ext cx="2055377" cy="321253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884951" y="2369616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0024661" y="2368268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884951" y="1924554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Inputs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0093443" y="1924554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Outputs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127078" y="3996115"/>
            <a:ext cx="1739787" cy="99532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7119620" y="4182231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7119620" y="4402065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7119620" y="4621899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7119620" y="4841732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9857425" y="4176836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9857425" y="4396670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9857425" y="4616504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9857425" y="4836337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8127078" y="4263152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8127077" y="4493775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8136518" y="4739234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8430191" y="3978735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0</a:t>
            </a:r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8434237" y="4234308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1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8443678" y="4486509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2</a:t>
            </a:r>
            <a:endParaRPr lang="fr-FR" sz="1200" dirty="0"/>
          </a:p>
        </p:txBody>
      </p:sp>
      <p:sp>
        <p:nvSpPr>
          <p:cNvPr id="80" name="ZoneTexte 79"/>
          <p:cNvSpPr txBox="1"/>
          <p:nvPr/>
        </p:nvSpPr>
        <p:spPr>
          <a:xfrm>
            <a:off x="8443679" y="4724551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3</a:t>
            </a:r>
            <a:endParaRPr lang="fr-FR" sz="1200" dirty="0"/>
          </a:p>
        </p:txBody>
      </p:sp>
      <p:cxnSp>
        <p:nvCxnSpPr>
          <p:cNvPr id="81" name="Connecteur droit 80"/>
          <p:cNvCxnSpPr/>
          <p:nvPr/>
        </p:nvCxnSpPr>
        <p:spPr>
          <a:xfrm>
            <a:off x="7969284" y="3781675"/>
            <a:ext cx="2055377" cy="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8345562" y="2609161"/>
            <a:ext cx="130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Speed IP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6512718" y="2516828"/>
            <a:ext cx="111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</a:t>
            </a:r>
            <a:r>
              <a:rPr lang="fr-FR" sz="1200" dirty="0" err="1" smtClean="0"/>
              <a:t>Counter</a:t>
            </a:r>
            <a:r>
              <a:rPr lang="fr-FR" sz="1200" dirty="0" smtClean="0"/>
              <a:t> </a:t>
            </a:r>
            <a:r>
              <a:rPr lang="fr-FR" sz="1200" dirty="0" smtClean="0"/>
              <a:t>(s32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84" name="ZoneTexte 83"/>
          <p:cNvSpPr txBox="1"/>
          <p:nvPr/>
        </p:nvSpPr>
        <p:spPr>
          <a:xfrm>
            <a:off x="10249889" y="2516827"/>
            <a:ext cx="111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</a:t>
            </a:r>
            <a:r>
              <a:rPr lang="fr-FR" sz="1200" dirty="0" err="1" smtClean="0"/>
              <a:t>Vitessse</a:t>
            </a:r>
            <a:r>
              <a:rPr lang="fr-FR" sz="1200" dirty="0" smtClean="0"/>
              <a:t> (s32)</a:t>
            </a:r>
            <a:endParaRPr lang="fr-FR" sz="1200" dirty="0"/>
          </a:p>
        </p:txBody>
      </p:sp>
      <p:sp>
        <p:nvSpPr>
          <p:cNvPr id="85" name="ZoneTexte 84"/>
          <p:cNvSpPr txBox="1"/>
          <p:nvPr/>
        </p:nvSpPr>
        <p:spPr>
          <a:xfrm>
            <a:off x="8127077" y="3365524"/>
            <a:ext cx="157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Param</a:t>
            </a:r>
            <a:r>
              <a:rPr lang="fr-FR" sz="1000" dirty="0" smtClean="0"/>
              <a:t>: </a:t>
            </a:r>
            <a:r>
              <a:rPr lang="fr-FR" sz="1000" dirty="0" err="1" smtClean="0"/>
              <a:t>Frequence</a:t>
            </a:r>
            <a:endParaRPr lang="fr-FR" sz="1000" dirty="0" smtClean="0"/>
          </a:p>
          <a:p>
            <a:r>
              <a:rPr lang="fr-FR" sz="1000" dirty="0" smtClean="0"/>
              <a:t>              Division</a:t>
            </a:r>
            <a:endParaRPr lang="fr-FR" sz="1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6666466" y="3858550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Overide</a:t>
            </a:r>
            <a:endParaRPr lang="fr-FR" sz="1200" dirty="0"/>
          </a:p>
        </p:txBody>
      </p:sp>
      <p:sp>
        <p:nvSpPr>
          <p:cNvPr id="87" name="ZoneTexte 86"/>
          <p:cNvSpPr txBox="1"/>
          <p:nvPr/>
        </p:nvSpPr>
        <p:spPr>
          <a:xfrm>
            <a:off x="6674728" y="4134247"/>
            <a:ext cx="105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Counter</a:t>
            </a:r>
            <a:endParaRPr lang="fr-FR" sz="1200" dirty="0"/>
          </a:p>
        </p:txBody>
      </p:sp>
      <p:sp>
        <p:nvSpPr>
          <p:cNvPr id="88" name="ZoneTexte 87"/>
          <p:cNvSpPr txBox="1"/>
          <p:nvPr/>
        </p:nvSpPr>
        <p:spPr>
          <a:xfrm>
            <a:off x="6666465" y="4586051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Enable</a:t>
            </a:r>
            <a:endParaRPr lang="fr-FR" sz="1200" dirty="0"/>
          </a:p>
        </p:txBody>
      </p:sp>
      <p:sp>
        <p:nvSpPr>
          <p:cNvPr id="89" name="ZoneTexte 88"/>
          <p:cNvSpPr txBox="1"/>
          <p:nvPr/>
        </p:nvSpPr>
        <p:spPr>
          <a:xfrm>
            <a:off x="10370596" y="3862051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Vitesse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5525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7874" y="1925902"/>
            <a:ext cx="2055377" cy="321253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953541" y="2370964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4093251" y="2369616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953541" y="1925902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Inputs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162033" y="1925902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Outputs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5668" y="3997463"/>
            <a:ext cx="1739787" cy="99532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88210" y="4183579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188210" y="4403413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1188210" y="4623247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188210" y="4843080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926015" y="4178184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926015" y="4398018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926015" y="4617852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26015" y="4837685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195668" y="4264500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195667" y="4495123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205108" y="4740582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498781" y="3980083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0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502827" y="4235656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1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512268" y="4487857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2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512269" y="4725899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3</a:t>
            </a:r>
            <a:endParaRPr lang="fr-FR" sz="1200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2037874" y="3783023"/>
            <a:ext cx="2055377" cy="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414152" y="2610509"/>
            <a:ext cx="130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Encoder IP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81308" y="2518176"/>
            <a:ext cx="111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</a:t>
            </a:r>
            <a:r>
              <a:rPr lang="fr-FR" sz="1200" dirty="0" err="1" smtClean="0"/>
              <a:t>QuadA</a:t>
            </a:r>
            <a:r>
              <a:rPr lang="fr-FR" sz="1200" dirty="0" smtClean="0"/>
              <a:t> (</a:t>
            </a:r>
            <a:r>
              <a:rPr lang="fr-FR" sz="1200" dirty="0" err="1" smtClean="0"/>
              <a:t>bool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- </a:t>
            </a:r>
            <a:r>
              <a:rPr lang="fr-FR" sz="1200" dirty="0" err="1" smtClean="0"/>
              <a:t>QuadB</a:t>
            </a:r>
            <a:r>
              <a:rPr lang="fr-FR" sz="1200" dirty="0" smtClean="0"/>
              <a:t> (</a:t>
            </a:r>
            <a:r>
              <a:rPr lang="fr-FR" sz="1200" dirty="0" err="1" smtClean="0"/>
              <a:t>bool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318479" y="2518175"/>
            <a:ext cx="133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Incréments (s32)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318480" y="3863399"/>
            <a:ext cx="88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Incréments</a:t>
            </a:r>
            <a:endParaRPr lang="fr-FR" sz="1200" dirty="0"/>
          </a:p>
        </p:txBody>
      </p:sp>
      <p:sp>
        <p:nvSpPr>
          <p:cNvPr id="30" name="Rectangle 29"/>
          <p:cNvSpPr/>
          <p:nvPr/>
        </p:nvSpPr>
        <p:spPr>
          <a:xfrm>
            <a:off x="7969284" y="1924554"/>
            <a:ext cx="2055377" cy="321253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6884951" y="2369616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0024661" y="2368268"/>
            <a:ext cx="10843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884951" y="1924554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Inputs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0093443" y="1924554"/>
            <a:ext cx="94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Outputs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27078" y="3996115"/>
            <a:ext cx="1739787" cy="99532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7119620" y="4182231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7119620" y="4402065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7119620" y="4621899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7119620" y="4841732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9857425" y="4176836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9857425" y="4396670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9857425" y="4616504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9857425" y="4836337"/>
            <a:ext cx="100745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8127078" y="4263152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8127077" y="4493775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8136518" y="4739234"/>
            <a:ext cx="1730347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8430191" y="3978735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0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8434237" y="4234308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1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443678" y="4486509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2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8443679" y="4724551"/>
            <a:ext cx="109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Reg 3</a:t>
            </a:r>
            <a:endParaRPr lang="fr-FR" sz="1200" dirty="0"/>
          </a:p>
        </p:txBody>
      </p:sp>
      <p:cxnSp>
        <p:nvCxnSpPr>
          <p:cNvPr id="51" name="Connecteur droit 50"/>
          <p:cNvCxnSpPr/>
          <p:nvPr/>
        </p:nvCxnSpPr>
        <p:spPr>
          <a:xfrm>
            <a:off x="7969284" y="3781675"/>
            <a:ext cx="2055377" cy="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8345562" y="2609161"/>
            <a:ext cx="130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Speed IP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6512718" y="2516828"/>
            <a:ext cx="111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</a:t>
            </a:r>
            <a:r>
              <a:rPr lang="fr-FR" sz="1200" dirty="0" err="1" smtClean="0"/>
              <a:t>Counter</a:t>
            </a:r>
            <a:r>
              <a:rPr lang="fr-FR" sz="1200" dirty="0" smtClean="0"/>
              <a:t> </a:t>
            </a:r>
            <a:r>
              <a:rPr lang="fr-FR" sz="1200" dirty="0" smtClean="0"/>
              <a:t>(s32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0249889" y="2516827"/>
            <a:ext cx="111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 </a:t>
            </a:r>
            <a:r>
              <a:rPr lang="fr-FR" sz="1200" dirty="0" err="1" smtClean="0"/>
              <a:t>Vitessse</a:t>
            </a:r>
            <a:r>
              <a:rPr lang="fr-FR" sz="1200" dirty="0" smtClean="0"/>
              <a:t> (s32)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8127077" y="3365524"/>
            <a:ext cx="157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Param</a:t>
            </a:r>
            <a:r>
              <a:rPr lang="fr-FR" sz="1000" dirty="0" smtClean="0"/>
              <a:t>: </a:t>
            </a:r>
            <a:r>
              <a:rPr lang="fr-FR" sz="1000" dirty="0" err="1" smtClean="0"/>
              <a:t>Frequence</a:t>
            </a:r>
            <a:endParaRPr lang="fr-FR" sz="1000" dirty="0" smtClean="0"/>
          </a:p>
          <a:p>
            <a:r>
              <a:rPr lang="fr-FR" sz="1000" dirty="0" smtClean="0"/>
              <a:t>              Division</a:t>
            </a:r>
            <a:endParaRPr lang="fr-FR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666466" y="3858550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Overide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6674728" y="4134247"/>
            <a:ext cx="105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Counter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6666465" y="4586051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Enable</a:t>
            </a:r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0370596" y="3862051"/>
            <a:ext cx="76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Vitesse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7106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172</Words>
  <Application>Microsoft Office PowerPoint</Application>
  <PresentationFormat>Grand écran</PresentationFormat>
  <Paragraphs>76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Logan Saint Germain</dc:creator>
  <cp:lastModifiedBy>Logan Saint Germain</cp:lastModifiedBy>
  <cp:revision>7</cp:revision>
  <dcterms:created xsi:type="dcterms:W3CDTF">2016-11-22T11:04:55Z</dcterms:created>
  <dcterms:modified xsi:type="dcterms:W3CDTF">2016-11-30T14:02:10Z</dcterms:modified>
</cp:coreProperties>
</file>