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000000"/>
                </a:solidFill>
              </a:defRPr>
            </a:pPr>
            <a:r>
              <a:t>Model-Based Deep Neural Network to Enhance MPC and MPPI Controller in Dynamics 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