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Model-Based Deep Neural Network to Enhance MPC and MPPI Controller in Dynamics Environment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