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2" r:id="rId2"/>
    <p:sldMasterId id="2147483715" r:id="rId3"/>
  </p:sldMasterIdLst>
  <p:sldIdLst>
    <p:sldId id="256" r:id="rId4"/>
    <p:sldId id="258" r:id="rId5"/>
    <p:sldId id="260" r:id="rId6"/>
    <p:sldId id="259" r:id="rId7"/>
    <p:sldId id="261" r:id="rId8"/>
    <p:sldId id="267" r:id="rId9"/>
    <p:sldId id="262" r:id="rId10"/>
    <p:sldId id="266" r:id="rId11"/>
    <p:sldId id="268" r:id="rId12"/>
    <p:sldId id="263" r:id="rId13"/>
    <p:sldId id="269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0"/>
    <p:restoredTop sz="94755"/>
  </p:normalViewPr>
  <p:slideViewPr>
    <p:cSldViewPr snapToGrid="0">
      <p:cViewPr varScale="1">
        <p:scale>
          <a:sx n="146" d="100"/>
          <a:sy n="146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7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0995976" y="4699600"/>
            <a:ext cx="1386541" cy="9064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7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889575" y="15933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3985207" y="1659367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3985184" y="2132179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889575" y="2786412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3985207" y="285245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3985184" y="3325265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889575" y="3979497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3985207" y="4045545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3985184" y="4518351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889575" y="5172584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3985207" y="523863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3985184" y="5711437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217685" y="5838529"/>
            <a:ext cx="2692235" cy="2692235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11138788" y="3453827"/>
            <a:ext cx="2620385" cy="689413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94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476951" y="3818467"/>
            <a:ext cx="476605" cy="1275072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394145" y="-1177833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7871033" y="1369567"/>
            <a:ext cx="3367200" cy="248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4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488500" y="2075120"/>
            <a:ext cx="6012800" cy="17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7518028" y="1808779"/>
            <a:ext cx="34336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488161" y="4444329"/>
            <a:ext cx="6012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11238051" y="2864912"/>
            <a:ext cx="476605" cy="1275072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6668494" y="64293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7409164" y="5817829"/>
            <a:ext cx="5269505" cy="4234508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3966067" y="5896382"/>
            <a:ext cx="1057675" cy="243865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1195591" y="1381993"/>
            <a:ext cx="377776" cy="379624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809201" y="-1299944"/>
            <a:ext cx="2692235" cy="2692235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87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101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11097854" y="4498194"/>
            <a:ext cx="2620385" cy="689413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6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6498763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64987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973275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9732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6498763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64987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973275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9732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10647421" y="4572294"/>
            <a:ext cx="2620385" cy="689413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3604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86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8667045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8667031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6096008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6095979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3524979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3524957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954036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954000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0650588" y="1725927"/>
            <a:ext cx="2620385" cy="689413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25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3252267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3252268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3252279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3252273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5433" y="52617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10772554" y="3831560"/>
            <a:ext cx="2620385" cy="689413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7972633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7972635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7972645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7972640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4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8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92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63378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8898528" y="5721860"/>
            <a:ext cx="378640" cy="379624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1167034" y="5536027"/>
            <a:ext cx="2620385" cy="689413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4477949" y="554216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37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347112" y="54122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8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0320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11016187" y="5167994"/>
            <a:ext cx="2620385" cy="689413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40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354100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4574784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7795536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7795500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4574819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354067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354067" y="23089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4574800" y="23140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7795533" y="2308684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344918" y="3010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2259000" y="3834884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2259000" y="2953843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769683" y="5305860"/>
            <a:ext cx="2620385" cy="689413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2259000" y="1443333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2259000" y="5344932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3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6448412" y="24597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6448400" y="29299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6448407" y="37776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6448404" y="42478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557196" y="18007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557203" y="22709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557212" y="44366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557200" y="49068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557196" y="3118673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557203" y="3588900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76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8788356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8788365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1295791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1295799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5042073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5042083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6915215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6915224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3168932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3168940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50534" y="50030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10325254" y="4605427"/>
            <a:ext cx="2620385" cy="689413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84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67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12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10051795" y="5361996"/>
            <a:ext cx="1057675" cy="243865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2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3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8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4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10235388" y="4086767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2123367" y="3071233"/>
            <a:ext cx="327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10862734" y="3071229"/>
            <a:ext cx="2692235" cy="2692235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0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2433400" y="2546467"/>
            <a:ext cx="73252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819554" y="852712"/>
            <a:ext cx="2620385" cy="689413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68266" y="4666085"/>
            <a:ext cx="9592500" cy="2749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10751684" y="2897863"/>
            <a:ext cx="476605" cy="1275072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5725661" y="82788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3705337" y="-2315854"/>
            <a:ext cx="5269505" cy="4234508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2433400" y="3236933"/>
            <a:ext cx="7325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4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954000" y="2194633"/>
            <a:ext cx="3611600" cy="119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954000" y="3435128"/>
            <a:ext cx="3611600" cy="1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4259815" y="1056545"/>
            <a:ext cx="380355" cy="379624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476951" y="4863305"/>
            <a:ext cx="476605" cy="1275072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5567161" y="6266904"/>
            <a:ext cx="1057675" cy="243865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981513" y="901639"/>
            <a:ext cx="2620385" cy="689413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2262804" y="876825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10834869" y="509465"/>
            <a:ext cx="2692235" cy="2692235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8743534" y="5825895"/>
            <a:ext cx="5333884" cy="4234508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46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8159925" y="2319001"/>
            <a:ext cx="3078400" cy="125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8159900" y="3788000"/>
            <a:ext cx="30784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838352" y="6140237"/>
            <a:ext cx="2692235" cy="2692235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8516921" y="5223396"/>
            <a:ext cx="2620385" cy="689413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426467" y="-1632633"/>
            <a:ext cx="12921400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2258324" y="478964"/>
            <a:ext cx="476605" cy="1275072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56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10556201" y="2849129"/>
            <a:ext cx="2692235" cy="2692235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1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35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35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94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504912" y="5662272"/>
            <a:ext cx="12470949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580209" y="5648093"/>
            <a:ext cx="385713" cy="379624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771901" y="3225304"/>
            <a:ext cx="2620385" cy="689413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15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7829444" y="6297365"/>
            <a:ext cx="1057675" cy="243865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90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522485" y="5838529"/>
            <a:ext cx="2692235" cy="2692235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6" name="Google Shape;2376;p48"/>
          <p:cNvSpPr/>
          <p:nvPr/>
        </p:nvSpPr>
        <p:spPr>
          <a:xfrm>
            <a:off x="9540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03" y="-789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11353652" y="429514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2219844" y="6240898"/>
            <a:ext cx="1057675" cy="243865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5007270" y="6484771"/>
            <a:ext cx="2620385" cy="689413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11238074" y="2316949"/>
            <a:ext cx="1386541" cy="9064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0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21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2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8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3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78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1351170" y="5708727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1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10218687" y="1879733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9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864945" y="50342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11256645" y="4773793"/>
            <a:ext cx="378857" cy="379624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0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600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10" r:id="rId48"/>
    <p:sldLayoutId id="2147483711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9" name="Google Shape;2579;p5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488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85" name="Google Shape;2585;p5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527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Behavioural Pattern:</a:t>
            </a:r>
            <a:br>
              <a:rPr lang="en-DE" dirty="0"/>
            </a:br>
            <a:r>
              <a:rPr lang="en-DE" dirty="0"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EE010-8ED6-220A-600A-EDFBCF77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By Paul Sohns</a:t>
            </a:r>
          </a:p>
        </p:txBody>
      </p:sp>
    </p:spTree>
    <p:extLst>
      <p:ext uri="{BB962C8B-B14F-4D97-AF65-F5344CB8AC3E}">
        <p14:creationId xmlns:p14="http://schemas.microsoft.com/office/powerpoint/2010/main" val="4889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870" dirty="0"/>
              <a:t>3. Apples</a:t>
            </a:r>
            <a:br>
              <a:rPr lang="en-DE" sz="3870" dirty="0"/>
            </a:br>
            <a:br>
              <a:rPr lang="en-DE" sz="3870" dirty="0"/>
            </a:br>
            <a:r>
              <a:rPr lang="en-DE" sz="3870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5468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ABD57AF-2E4D-1DF5-A0EB-0E71C9F18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400" y="1654976"/>
            <a:ext cx="3299200" cy="591200"/>
          </a:xfrm>
        </p:spPr>
        <p:txBody>
          <a:bodyPr/>
          <a:lstStyle/>
          <a:p>
            <a:r>
              <a:rPr lang="en-DE" dirty="0"/>
              <a:t>Intermediate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76B91C-6546-E9F9-1B47-0CF64D2373D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938699" y="1654976"/>
            <a:ext cx="3299200" cy="591200"/>
          </a:xfrm>
        </p:spPr>
        <p:txBody>
          <a:bodyPr/>
          <a:lstStyle/>
          <a:p>
            <a:r>
              <a:rPr lang="en-DE" dirty="0"/>
              <a:t>Expert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A915CC-237F-CC04-ACC4-FA532D09EBC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54033" y="1654976"/>
            <a:ext cx="3299200" cy="591200"/>
          </a:xfrm>
        </p:spPr>
        <p:txBody>
          <a:bodyPr/>
          <a:lstStyle/>
          <a:p>
            <a:r>
              <a:rPr lang="en-DE" dirty="0"/>
              <a:t>Easy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36462E-F494-97A2-1BB7-EC0EEA92DCD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5838" y="2296830"/>
            <a:ext cx="3647395" cy="2135988"/>
          </a:xfrm>
        </p:spPr>
        <p:txBody>
          <a:bodyPr/>
          <a:lstStyle/>
          <a:p>
            <a:r>
              <a:rPr lang="en-DE" dirty="0"/>
              <a:t>	Create a class diagram of a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„human“ </a:t>
            </a:r>
            <a:r>
              <a:rPr lang="de-DE" dirty="0" err="1"/>
              <a:t>with</a:t>
            </a:r>
            <a:r>
              <a:rPr lang="de-DE" dirty="0"/>
              <a:t> at least 2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ist </a:t>
            </a:r>
            <a:r>
              <a:rPr lang="de-DE" dirty="0" err="1"/>
              <a:t>movement</a:t>
            </a:r>
            <a:r>
              <a:rPr lang="de-DE" dirty="0"/>
              <a:t> (e.g.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swimming</a:t>
            </a:r>
            <a:r>
              <a:rPr lang="de-DE" dirty="0"/>
              <a:t>, etc.)</a:t>
            </a:r>
            <a:endParaRPr lang="en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A49475-9BD7-59BB-074F-4C4BEA59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4. Tasks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ED32807D-C481-663E-C52F-83447A237C7E}"/>
              </a:ext>
            </a:extLst>
          </p:cNvPr>
          <p:cNvSpPr txBox="1">
            <a:spLocks/>
          </p:cNvSpPr>
          <p:nvPr/>
        </p:nvSpPr>
        <p:spPr>
          <a:xfrm>
            <a:off x="4098205" y="2296830"/>
            <a:ext cx="3647395" cy="213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DE" dirty="0"/>
              <a:t>	</a:t>
            </a:r>
            <a:r>
              <a:rPr lang="de-DE" dirty="0"/>
              <a:t>Add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AppleTree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cant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, </a:t>
            </a: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atleast</a:t>
            </a:r>
            <a:r>
              <a:rPr lang="de-DE" dirty="0"/>
              <a:t> 2 </a:t>
            </a:r>
            <a:r>
              <a:rPr lang="de-DE" dirty="0" err="1"/>
              <a:t>states</a:t>
            </a:r>
            <a:r>
              <a:rPr lang="de-DE" dirty="0"/>
              <a:t> in a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choice</a:t>
            </a:r>
            <a:endParaRPr lang="en-DE" dirty="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1028021-3AE8-A371-0F7B-D636AC68B0C6}"/>
              </a:ext>
            </a:extLst>
          </p:cNvPr>
          <p:cNvSpPr txBox="1">
            <a:spLocks/>
          </p:cNvSpPr>
          <p:nvPr/>
        </p:nvSpPr>
        <p:spPr>
          <a:xfrm>
            <a:off x="7590504" y="2296830"/>
            <a:ext cx="3647395" cy="213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DE" dirty="0"/>
              <a:t>	</a:t>
            </a:r>
            <a:r>
              <a:rPr lang="de-DE" dirty="0"/>
              <a:t>Write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</a:t>
            </a:r>
          </a:p>
          <a:p>
            <a:r>
              <a:rPr lang="de-DE" dirty="0"/>
              <a:t>	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and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8B54236E-9B03-7182-A647-88732176CE8D}"/>
              </a:ext>
            </a:extLst>
          </p:cNvPr>
          <p:cNvSpPr txBox="1">
            <a:spLocks/>
          </p:cNvSpPr>
          <p:nvPr/>
        </p:nvSpPr>
        <p:spPr>
          <a:xfrm>
            <a:off x="727776" y="4037639"/>
            <a:ext cx="3248492" cy="4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DE" sz="1300" dirty="0"/>
              <a:t>	</a:t>
            </a:r>
            <a:r>
              <a:rPr lang="en-GB" sz="1300" dirty="0"/>
              <a:t>https://</a:t>
            </a:r>
            <a:r>
              <a:rPr lang="en-GB" sz="1300" dirty="0" err="1"/>
              <a:t>online.visual-paradigm.com</a:t>
            </a:r>
            <a:r>
              <a:rPr lang="en-GB" sz="1300" dirty="0"/>
              <a:t>/</a:t>
            </a:r>
            <a:endParaRPr lang="en-DE" sz="1300" dirty="0"/>
          </a:p>
        </p:txBody>
      </p:sp>
      <p:sp>
        <p:nvSpPr>
          <p:cNvPr id="12" name="Subtitle 6">
            <a:extLst>
              <a:ext uri="{FF2B5EF4-FFF2-40B4-BE49-F238E27FC236}">
                <a16:creationId xmlns:a16="http://schemas.microsoft.com/office/drawing/2014/main" id="{8E899920-5EFB-C997-324C-77A41372394A}"/>
              </a:ext>
            </a:extLst>
          </p:cNvPr>
          <p:cNvSpPr txBox="1">
            <a:spLocks/>
          </p:cNvSpPr>
          <p:nvPr/>
        </p:nvSpPr>
        <p:spPr>
          <a:xfrm>
            <a:off x="4471719" y="4677719"/>
            <a:ext cx="3248492" cy="4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 sz="1300" dirty="0"/>
              <a:t>https://</a:t>
            </a:r>
            <a:r>
              <a:rPr lang="en-GB" sz="1300" dirty="0" err="1"/>
              <a:t>github.com</a:t>
            </a:r>
            <a:r>
              <a:rPr lang="en-GB" sz="1300" dirty="0"/>
              <a:t>/</a:t>
            </a:r>
            <a:r>
              <a:rPr lang="en-GB" sz="1300" dirty="0" err="1"/>
              <a:t>Sokkero</a:t>
            </a:r>
            <a:r>
              <a:rPr lang="en-GB" sz="1300" dirty="0"/>
              <a:t>/</a:t>
            </a:r>
            <a:r>
              <a:rPr lang="en-GB" sz="1300" dirty="0" err="1"/>
              <a:t>schoolThing</a:t>
            </a:r>
            <a:endParaRPr lang="en-DE" sz="13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0B91B9B-E46A-81FF-EF6B-2A15D4179DB7}"/>
              </a:ext>
            </a:extLst>
          </p:cNvPr>
          <p:cNvSpPr txBox="1">
            <a:spLocks/>
          </p:cNvSpPr>
          <p:nvPr/>
        </p:nvSpPr>
        <p:spPr>
          <a:xfrm rot="870347">
            <a:off x="9169532" y="585035"/>
            <a:ext cx="4136732" cy="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DE" sz="1300" dirty="0"/>
              <a:t>Feel free to ask 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17328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F244-7538-68C5-AFDD-01F1A98F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E766-5A2A-016C-D37F-F19C5823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Feel free to ask questions now if there are any left</a:t>
            </a:r>
          </a:p>
        </p:txBody>
      </p:sp>
    </p:spTree>
    <p:extLst>
      <p:ext uri="{BB962C8B-B14F-4D97-AF65-F5344CB8AC3E}">
        <p14:creationId xmlns:p14="http://schemas.microsoft.com/office/powerpoint/2010/main" val="5525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96C-E552-75E2-83C8-1C312842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34" y="1741971"/>
            <a:ext cx="1095600" cy="739200"/>
          </a:xfrm>
        </p:spPr>
        <p:txBody>
          <a:bodyPr/>
          <a:lstStyle/>
          <a:p>
            <a:r>
              <a:rPr lang="en-DE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06DE-B04E-3E5C-247B-E62FE91C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400" y="1673133"/>
            <a:ext cx="3849600" cy="472800"/>
          </a:xfrm>
        </p:spPr>
        <p:txBody>
          <a:bodyPr/>
          <a:lstStyle/>
          <a:p>
            <a:r>
              <a:rPr lang="en-DE" dirty="0"/>
              <a:t>Behavioural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81F38-667F-AEA1-0864-ACD64D88BC3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150734" y="3028030"/>
            <a:ext cx="1095600" cy="739200"/>
          </a:xfrm>
        </p:spPr>
        <p:txBody>
          <a:bodyPr/>
          <a:lstStyle/>
          <a:p>
            <a:r>
              <a:rPr lang="en-DE" dirty="0"/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9DBF56-D4E1-14A2-F8E9-CE08B3693D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46400" y="2961531"/>
            <a:ext cx="3849600" cy="472800"/>
          </a:xfrm>
        </p:spPr>
        <p:txBody>
          <a:bodyPr/>
          <a:lstStyle/>
          <a:p>
            <a:r>
              <a:rPr lang="en-DE" dirty="0"/>
              <a:t>If? States?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823C9C-E897-0348-4062-DD8BF665BDF2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1150800" y="4165934"/>
            <a:ext cx="1095600" cy="739200"/>
          </a:xfrm>
        </p:spPr>
        <p:txBody>
          <a:bodyPr/>
          <a:lstStyle/>
          <a:p>
            <a:r>
              <a:rPr lang="en-DE" dirty="0"/>
              <a:t>3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936D3B5-D09A-4782-299B-8F111F837D2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46400" y="4097096"/>
            <a:ext cx="3849600" cy="472800"/>
          </a:xfrm>
        </p:spPr>
        <p:txBody>
          <a:bodyPr/>
          <a:lstStyle/>
          <a:p>
            <a:r>
              <a:rPr lang="en-DE" dirty="0"/>
              <a:t>Apples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0E09790-241B-9AE0-FD87-094FFEF340B2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DE" dirty="0"/>
              <a:t>Content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7E48BC72-4944-339C-8EB4-98BD76C865AD}"/>
              </a:ext>
            </a:extLst>
          </p:cNvPr>
          <p:cNvSpPr txBox="1">
            <a:spLocks/>
          </p:cNvSpPr>
          <p:nvPr/>
        </p:nvSpPr>
        <p:spPr>
          <a:xfrm>
            <a:off x="1150734" y="5301499"/>
            <a:ext cx="10956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067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4933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DE" dirty="0"/>
              <a:t>4</a:t>
            </a:r>
          </a:p>
        </p:txBody>
      </p:sp>
      <p:sp>
        <p:nvSpPr>
          <p:cNvPr id="7" name="Subtitle 11">
            <a:extLst>
              <a:ext uri="{FF2B5EF4-FFF2-40B4-BE49-F238E27FC236}">
                <a16:creationId xmlns:a16="http://schemas.microsoft.com/office/drawing/2014/main" id="{AA6945D6-7BE3-C76E-E444-0D5125A71D48}"/>
              </a:ext>
            </a:extLst>
          </p:cNvPr>
          <p:cNvSpPr txBox="1">
            <a:spLocks/>
          </p:cNvSpPr>
          <p:nvPr/>
        </p:nvSpPr>
        <p:spPr>
          <a:xfrm>
            <a:off x="2246334" y="5232661"/>
            <a:ext cx="38496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867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029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19ABA8-956A-1CE2-52DD-02686054B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What Are </a:t>
            </a:r>
            <a:r>
              <a:rPr lang="en-GB" b="1" i="0" dirty="0" err="1">
                <a:effectLst/>
                <a:latin typeface="Söhne"/>
              </a:rPr>
              <a:t>Behavioral</a:t>
            </a:r>
            <a:r>
              <a:rPr lang="en-GB" b="1" i="0" dirty="0">
                <a:effectLst/>
                <a:latin typeface="Söhne"/>
              </a:rPr>
              <a:t> Patterns?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Manage 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ow objects collaborate and communicate within a system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anage the interactions between objects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Help make code more readable and structured</a:t>
            </a:r>
          </a:p>
          <a:p>
            <a:pPr lvl="1"/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1" dirty="0">
                <a:solidFill>
                  <a:srgbClr val="D1D5DB"/>
                </a:solidFill>
                <a:latin typeface="Söhne"/>
              </a:rPr>
              <a:t>State Pattern?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Alter an object's behaviour when its internal state changes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Useful for managing complex logic based on different states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E515A-4A8F-C9E5-F70E-8E030E3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1. Behavioural Patterns</a:t>
            </a:r>
          </a:p>
        </p:txBody>
      </p:sp>
    </p:spTree>
    <p:extLst>
      <p:ext uri="{BB962C8B-B14F-4D97-AF65-F5344CB8AC3E}">
        <p14:creationId xmlns:p14="http://schemas.microsoft.com/office/powerpoint/2010/main" val="17529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957A-B4B8-DD22-6546-13771140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9195087-7680-A4DE-A665-96B272E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80" y="1278467"/>
            <a:ext cx="6433040" cy="5316514"/>
          </a:xfrm>
          <a:prstGeom prst="rect">
            <a:avLst/>
          </a:prstGeom>
        </p:spPr>
      </p:pic>
      <p:pic>
        <p:nvPicPr>
          <p:cNvPr id="6" name="Picture 5" descr="A close up of a cat&#10;&#10;Description automatically generated">
            <a:extLst>
              <a:ext uri="{FF2B5EF4-FFF2-40B4-BE49-F238E27FC236}">
                <a16:creationId xmlns:a16="http://schemas.microsoft.com/office/drawing/2014/main" id="{57128A40-1DA5-950E-C5CC-847218E9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1807">
            <a:off x="-252956" y="4679439"/>
            <a:ext cx="3749552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X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W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 </a:t>
            </a:r>
          </a:p>
          <a:p>
            <a:pPr algn="ctr"/>
            <a:r>
              <a:rPr lang="en-DE" sz="2400" dirty="0"/>
              <a:t>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</a:t>
            </a:r>
            <a:br>
              <a:rPr lang="en-DE" dirty="0"/>
            </a:br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6456748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2806664" y="4630031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4631706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8281790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7FDD5C-9F00-9027-7317-0C14E906FB8C}"/>
              </a:ext>
            </a:extLst>
          </p:cNvPr>
          <p:cNvSpPr/>
          <p:nvPr/>
        </p:nvSpPr>
        <p:spPr>
          <a:xfrm>
            <a:off x="5510093" y="1841470"/>
            <a:ext cx="1528175" cy="147807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BaseClass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5649C4-D212-5C98-555F-EC84875D749A}"/>
              </a:ext>
            </a:extLst>
          </p:cNvPr>
          <p:cNvCxnSpPr>
            <a:cxnSpLocks/>
            <a:stCxn id="19" idx="3"/>
            <a:endCxn id="12" idx="7"/>
          </p:cNvCxnSpPr>
          <p:nvPr/>
        </p:nvCxnSpPr>
        <p:spPr>
          <a:xfrm flipH="1">
            <a:off x="4111043" y="3103083"/>
            <a:ext cx="1622846" cy="1743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55B8D-CEEF-CE6B-8065-766FD818951B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flipH="1">
            <a:off x="5395794" y="3319541"/>
            <a:ext cx="878387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E87FF5-C7F3-A358-9322-42C952754CDD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6274181" y="3319541"/>
            <a:ext cx="946655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87078-7EA7-A316-FCAE-37883172B72C}"/>
              </a:ext>
            </a:extLst>
          </p:cNvPr>
          <p:cNvCxnSpPr>
            <a:cxnSpLocks/>
            <a:stCxn id="19" idx="5"/>
            <a:endCxn id="14" idx="1"/>
          </p:cNvCxnSpPr>
          <p:nvPr/>
        </p:nvCxnSpPr>
        <p:spPr>
          <a:xfrm>
            <a:off x="6814472" y="3103083"/>
            <a:ext cx="1691114" cy="1738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B654D286-0AC1-2157-3194-AE887CD59C98}"/>
              </a:ext>
            </a:extLst>
          </p:cNvPr>
          <p:cNvSpPr txBox="1">
            <a:spLocks/>
          </p:cNvSpPr>
          <p:nvPr/>
        </p:nvSpPr>
        <p:spPr>
          <a:xfrm>
            <a:off x="954000" y="2245237"/>
            <a:ext cx="2289263" cy="85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3867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900" dirty="0"/>
              <a:t>v</a:t>
            </a:r>
            <a:r>
              <a:rPr lang="en-DE" sz="1900" dirty="0"/>
              <a:t>irtual OnWatered();</a:t>
            </a:r>
          </a:p>
          <a:p>
            <a:r>
              <a:rPr lang="en-GB" sz="1900" dirty="0"/>
              <a:t>v</a:t>
            </a:r>
            <a:r>
              <a:rPr lang="en-DE" sz="1900" dirty="0"/>
              <a:t>irtual OnShook();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F75177-8DFD-CF52-D275-AE8B26D8C80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43263" y="2674160"/>
            <a:ext cx="212105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B182F-34E8-939F-DB1D-6FD21B12414A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4695173" y="2409839"/>
            <a:ext cx="282253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351603-E5A3-3099-8F1A-80F40B04B2B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8281790" y="3148874"/>
            <a:ext cx="1" cy="14766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316E-616B-D5FE-069F-FFFE005C7691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695174" y="5364531"/>
            <a:ext cx="2822528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0646-6AEB-6A49-6BAE-1AF01961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26A7BBA2-641A-8FFD-3E72-FD039E4277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3200" y="1467459"/>
            <a:ext cx="6705600" cy="5003800"/>
          </a:xfrm>
          <a:prstGeom prst="rect">
            <a:avLst/>
          </a:prstGeom>
          <a:noFill/>
          <a:effectLst>
            <a:softEdge rad="186106"/>
          </a:effectLst>
        </p:spPr>
      </p:pic>
    </p:spTree>
    <p:extLst>
      <p:ext uri="{BB962C8B-B14F-4D97-AF65-F5344CB8AC3E}">
        <p14:creationId xmlns:p14="http://schemas.microsoft.com/office/powerpoint/2010/main" val="35348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Project Proposal XL by Slidesgo</Template>
  <TotalTime>465</TotalTime>
  <Words>302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Aldrich</vt:lpstr>
      <vt:lpstr>Anaheim</vt:lpstr>
      <vt:lpstr>Bai Jamjuree</vt:lpstr>
      <vt:lpstr>Proxima Nova</vt:lpstr>
      <vt:lpstr>Proxima Nova Semibold</vt:lpstr>
      <vt:lpstr>Söhne</vt:lpstr>
      <vt:lpstr>Arial</vt:lpstr>
      <vt:lpstr>Data Science Project Proposal XL by Slidesgo</vt:lpstr>
      <vt:lpstr>Slidesgo Final Pages</vt:lpstr>
      <vt:lpstr>1_Slidesgo Final Pages</vt:lpstr>
      <vt:lpstr>Behavioural Pattern: State</vt:lpstr>
      <vt:lpstr>1</vt:lpstr>
      <vt:lpstr>1. Behavioural Patterns</vt:lpstr>
      <vt:lpstr>2. If? States? </vt:lpstr>
      <vt:lpstr>2. If? States? </vt:lpstr>
      <vt:lpstr>2. If? States?  </vt:lpstr>
      <vt:lpstr>2. If? States?  </vt:lpstr>
      <vt:lpstr>2. If? States?  </vt:lpstr>
      <vt:lpstr>2. If? States?  </vt:lpstr>
      <vt:lpstr>3. Apples  Showcase</vt:lpstr>
      <vt:lpstr>4. Tasks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Pattern: State</dc:title>
  <dc:creator>Paul Sohns</dc:creator>
  <cp:lastModifiedBy>Paul Sohns</cp:lastModifiedBy>
  <cp:revision>5</cp:revision>
  <dcterms:created xsi:type="dcterms:W3CDTF">2023-08-28T10:51:45Z</dcterms:created>
  <dcterms:modified xsi:type="dcterms:W3CDTF">2023-08-30T12:55:18Z</dcterms:modified>
</cp:coreProperties>
</file>