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12" r:id="rId2"/>
    <p:sldMasterId id="2147483715" r:id="rId3"/>
  </p:sldMasterIdLst>
  <p:sldIdLst>
    <p:sldId id="256" r:id="rId4"/>
    <p:sldId id="258" r:id="rId5"/>
    <p:sldId id="260" r:id="rId6"/>
    <p:sldId id="259" r:id="rId7"/>
    <p:sldId id="261" r:id="rId8"/>
    <p:sldId id="267" r:id="rId9"/>
    <p:sldId id="262" r:id="rId10"/>
    <p:sldId id="266" r:id="rId11"/>
    <p:sldId id="263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4500" y="2055297"/>
            <a:ext cx="8862800" cy="226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4700" y="4387611"/>
            <a:ext cx="8862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10395047" y="36775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476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85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1090567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2186233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2186233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1090567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2186233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2186233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1090567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2186233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2186233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6276951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7372551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7372551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6276951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7372551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7372551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6276951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7372551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7372551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10995976" y="4699600"/>
            <a:ext cx="1386541" cy="9064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1128563" y="5856860"/>
            <a:ext cx="2620385" cy="689413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4792766" y="-265771"/>
            <a:ext cx="5333884" cy="4234508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78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889575" y="15933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3985207" y="1659367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3985184" y="2132179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889575" y="2786412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3985207" y="2852456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3985184" y="3325265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889575" y="3979497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3985207" y="4045545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3985184" y="4518351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889575" y="5172584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3985207" y="5238636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3985184" y="5711437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6276951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6276951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217685" y="5838529"/>
            <a:ext cx="2692235" cy="2692235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11138788" y="3453827"/>
            <a:ext cx="2620385" cy="689413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2948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476951" y="3818467"/>
            <a:ext cx="476605" cy="1275072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8394145" y="-1177833"/>
            <a:ext cx="12470951" cy="3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>
            <a:spLocks noGrp="1"/>
          </p:cNvSpPr>
          <p:nvPr>
            <p:ph type="title"/>
          </p:nvPr>
        </p:nvSpPr>
        <p:spPr>
          <a:xfrm>
            <a:off x="7871033" y="1369567"/>
            <a:ext cx="3367200" cy="248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849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488500" y="2075120"/>
            <a:ext cx="6012800" cy="171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7518028" y="1808779"/>
            <a:ext cx="3433600" cy="21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488161" y="4444329"/>
            <a:ext cx="60128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11238051" y="2864912"/>
            <a:ext cx="476605" cy="1275072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6668494" y="64293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7409164" y="5817829"/>
            <a:ext cx="5269505" cy="4234508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3966067" y="5896382"/>
            <a:ext cx="1057675" cy="243865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1195591" y="1381993"/>
            <a:ext cx="377776" cy="379624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809201" y="-1299944"/>
            <a:ext cx="2692235" cy="2692235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9871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6096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954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4101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>
            <a:spLocks noGrp="1"/>
          </p:cNvSpPr>
          <p:nvPr>
            <p:ph type="subTitle" idx="1"/>
          </p:nvPr>
        </p:nvSpPr>
        <p:spPr>
          <a:xfrm>
            <a:off x="7346663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2" name="Google Shape;782;p18"/>
          <p:cNvSpPr txBox="1">
            <a:spLocks noGrp="1"/>
          </p:cNvSpPr>
          <p:nvPr>
            <p:ph type="subTitle" idx="2"/>
          </p:nvPr>
        </p:nvSpPr>
        <p:spPr>
          <a:xfrm>
            <a:off x="7346645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3" name="Google Shape;783;p18"/>
          <p:cNvSpPr txBox="1">
            <a:spLocks noGrp="1"/>
          </p:cNvSpPr>
          <p:nvPr>
            <p:ph type="subTitle" idx="3"/>
          </p:nvPr>
        </p:nvSpPr>
        <p:spPr>
          <a:xfrm>
            <a:off x="2703561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4"/>
          </p:nvPr>
        </p:nvSpPr>
        <p:spPr>
          <a:xfrm>
            <a:off x="2703528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5" name="Google Shape;785;p18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786" name="Google Shape;786;p18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5622211" y="6037829"/>
            <a:ext cx="1057675" cy="243865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11097854" y="4498194"/>
            <a:ext cx="2620385" cy="689413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9104999" y="-594337"/>
            <a:ext cx="12470951" cy="3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>
            <a:spLocks noGrp="1"/>
          </p:cNvSpPr>
          <p:nvPr>
            <p:ph type="subTitle" idx="5"/>
          </p:nvPr>
        </p:nvSpPr>
        <p:spPr>
          <a:xfrm>
            <a:off x="7346663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18" name="Google Shape;818;p18"/>
          <p:cNvSpPr txBox="1">
            <a:spLocks noGrp="1"/>
          </p:cNvSpPr>
          <p:nvPr>
            <p:ph type="subTitle" idx="6"/>
          </p:nvPr>
        </p:nvSpPr>
        <p:spPr>
          <a:xfrm>
            <a:off x="7346645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7"/>
          </p:nvPr>
        </p:nvSpPr>
        <p:spPr>
          <a:xfrm>
            <a:off x="2703561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8"/>
          </p:nvPr>
        </p:nvSpPr>
        <p:spPr>
          <a:xfrm>
            <a:off x="2703528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76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6498763" y="5094855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6498737" y="544429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973275" y="5094855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973237" y="544429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6498763" y="2676239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6498737" y="302568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973275" y="2676239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973237" y="302568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531667" y="2085427"/>
            <a:ext cx="376379" cy="379624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476951" y="4255700"/>
            <a:ext cx="476605" cy="1275072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319285" y="5838529"/>
            <a:ext cx="2692235" cy="2692235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10647421" y="4572294"/>
            <a:ext cx="2620385" cy="689413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360468" y="3188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865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8667045" y="3733800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8667031" y="4083229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6096008" y="3733800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6095979" y="4083229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3524979" y="3733817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3524957" y="4083263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954036" y="3733817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954000" y="4083263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531667" y="2085427"/>
            <a:ext cx="376379" cy="379624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476951" y="4255700"/>
            <a:ext cx="476605" cy="1275072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319285" y="5838529"/>
            <a:ext cx="2692235" cy="2692235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10650588" y="1725927"/>
            <a:ext cx="2620385" cy="689413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3250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3252267" y="4100408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3252268" y="4549068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3252279" y="2069067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3252273" y="2517727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15433" y="52617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10772554" y="3831560"/>
            <a:ext cx="2620385" cy="689413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7972633" y="4100408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7972635" y="4549068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7972645" y="2069067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7972640" y="2517727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74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11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1898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4342481" y="17607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4342475" y="23800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4342481" y="32479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4342475" y="38672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4342481" y="47351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4342475" y="53544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7922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4477932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4477932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7970297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7970297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985565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985565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63378" y="49128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8898528" y="5721860"/>
            <a:ext cx="378640" cy="379624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1167034" y="5536027"/>
            <a:ext cx="2620385" cy="689413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4477949" y="5542164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0376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4574805" y="34264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4574795" y="41286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7795527" y="26136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7795516" y="33158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354085" y="42392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354073" y="49414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347112" y="54122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11249775" y="2426193"/>
            <a:ext cx="377776" cy="379624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447001" y="5620260"/>
            <a:ext cx="2620385" cy="689413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960299" y="1495367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89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354100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4574784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7795536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7795500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4574819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354067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03201" y="50526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11016187" y="5167994"/>
            <a:ext cx="2620385" cy="689413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583718" y="33549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407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3154200" y="1592751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3154200" y="3481167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3154200" y="5369584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3154200" y="760416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3154200" y="26400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3154200" y="45197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919" y="-1386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38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354100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4574784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7795536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7795500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4574819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354067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354067" y="2308900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4574800" y="2314000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7795533" y="2308684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344918" y="3010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55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>
            <a:spLocks noGrp="1"/>
          </p:cNvSpPr>
          <p:nvPr>
            <p:ph type="title" hasCustomPrompt="1"/>
          </p:nvPr>
        </p:nvSpPr>
        <p:spPr>
          <a:xfrm>
            <a:off x="2259000" y="3834884"/>
            <a:ext cx="7674000" cy="131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2259000" y="2953843"/>
            <a:ext cx="7674000" cy="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224" name="Google Shape;1224;p28"/>
          <p:cNvGrpSpPr/>
          <p:nvPr/>
        </p:nvGrpSpPr>
        <p:grpSpPr>
          <a:xfrm flipH="1">
            <a:off x="-769683" y="5305860"/>
            <a:ext cx="2620385" cy="689413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1" name="Google Shape;1241;p28"/>
          <p:cNvSpPr txBox="1">
            <a:spLocks noGrp="1"/>
          </p:cNvSpPr>
          <p:nvPr>
            <p:ph type="title" idx="2" hasCustomPrompt="1"/>
          </p:nvPr>
        </p:nvSpPr>
        <p:spPr>
          <a:xfrm>
            <a:off x="2259000" y="1443333"/>
            <a:ext cx="7674000" cy="131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3"/>
          </p:nvPr>
        </p:nvSpPr>
        <p:spPr>
          <a:xfrm>
            <a:off x="2259000" y="5344932"/>
            <a:ext cx="7674000" cy="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03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6448412" y="245970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6448400" y="2929933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6448407" y="377764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6448404" y="4247867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557196" y="180074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557203" y="2270967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557212" y="443660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557200" y="4906833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557196" y="3118673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557203" y="3588900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476951" y="1410900"/>
            <a:ext cx="476605" cy="1275072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344918" y="3518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765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 flipH="1">
            <a:off x="8788356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2"/>
          </p:nvPr>
        </p:nvSpPr>
        <p:spPr>
          <a:xfrm flipH="1">
            <a:off x="8788365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 flipH="1">
            <a:off x="1295791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subTitle" idx="4"/>
          </p:nvPr>
        </p:nvSpPr>
        <p:spPr>
          <a:xfrm flipH="1">
            <a:off x="1295799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9" name="Google Shape;1289;p30"/>
          <p:cNvSpPr txBox="1">
            <a:spLocks noGrp="1"/>
          </p:cNvSpPr>
          <p:nvPr>
            <p:ph type="subTitle" idx="5"/>
          </p:nvPr>
        </p:nvSpPr>
        <p:spPr>
          <a:xfrm>
            <a:off x="5042073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0" name="Google Shape;1290;p30"/>
          <p:cNvSpPr txBox="1">
            <a:spLocks noGrp="1"/>
          </p:cNvSpPr>
          <p:nvPr>
            <p:ph type="subTitle" idx="6"/>
          </p:nvPr>
        </p:nvSpPr>
        <p:spPr>
          <a:xfrm>
            <a:off x="5042083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1" name="Google Shape;1291;p30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7"/>
          </p:nvPr>
        </p:nvSpPr>
        <p:spPr>
          <a:xfrm>
            <a:off x="6915215" y="3811300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subTitle" idx="8"/>
          </p:nvPr>
        </p:nvSpPr>
        <p:spPr>
          <a:xfrm>
            <a:off x="6915224" y="4430567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9"/>
          </p:nvPr>
        </p:nvSpPr>
        <p:spPr>
          <a:xfrm>
            <a:off x="3168932" y="3811300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5" name="Google Shape;1295;p30"/>
          <p:cNvSpPr txBox="1">
            <a:spLocks noGrp="1"/>
          </p:cNvSpPr>
          <p:nvPr>
            <p:ph type="subTitle" idx="13"/>
          </p:nvPr>
        </p:nvSpPr>
        <p:spPr>
          <a:xfrm>
            <a:off x="3168940" y="4430567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50534" y="50030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10685085" y="-1065604"/>
            <a:ext cx="2692235" cy="2692235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10325254" y="4605427"/>
            <a:ext cx="2620385" cy="689413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848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4584791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4584779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7873973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7873963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1295608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1295596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4584821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4584809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7874004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7873993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1295639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1295627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476951" y="1410900"/>
            <a:ext cx="476605" cy="1275072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344918" y="3518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6679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664236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6642361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250724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2507233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3179668" y="49804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10685085" y="-1065604"/>
            <a:ext cx="2692235" cy="2692235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8129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7840267" y="2060009"/>
            <a:ext cx="3397600" cy="105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6096000" y="3288933"/>
            <a:ext cx="5141600" cy="1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02" y="-1477907"/>
            <a:ext cx="3644900" cy="38666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5457943" y="5233933"/>
            <a:ext cx="1386541" cy="9064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10051795" y="5361996"/>
            <a:ext cx="1057675" cy="243865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8657270" y="751694"/>
            <a:ext cx="2620385" cy="689413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8117368" y="53176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25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6618633" y="2451833"/>
            <a:ext cx="45284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6618600" y="3109400"/>
            <a:ext cx="45284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2116552" y="-1994304"/>
            <a:ext cx="2692235" cy="2692235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8445763" y="4474233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9" name="Google Shape;1529;p33"/>
          <p:cNvSpPr/>
          <p:nvPr/>
        </p:nvSpPr>
        <p:spPr>
          <a:xfrm>
            <a:off x="6096001" y="54012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552" y="-1285133"/>
            <a:ext cx="3370016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712882" y="6061429"/>
            <a:ext cx="5269505" cy="4234508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284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1045200" y="2451833"/>
            <a:ext cx="45280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1045347" y="3109400"/>
            <a:ext cx="45280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975301" y="-1671304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522485" y="1620645"/>
            <a:ext cx="385560" cy="379624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7011077" y="6027604"/>
            <a:ext cx="1057675" cy="243865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817485" y="5282099"/>
            <a:ext cx="2692235" cy="2692235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11155421" y="1973590"/>
            <a:ext cx="2620385" cy="689413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5092068" y="509922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3942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951667" y="1634384"/>
            <a:ext cx="4489600" cy="230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951833" y="4140784"/>
            <a:ext cx="5142000" cy="1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661034" y="5844827"/>
            <a:ext cx="2620385" cy="689413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249065" y="-2057349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55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>
            <a:spLocks noGrp="1"/>
          </p:cNvSpPr>
          <p:nvPr>
            <p:ph type="subTitle" idx="1"/>
          </p:nvPr>
        </p:nvSpPr>
        <p:spPr>
          <a:xfrm>
            <a:off x="6762500" y="2985133"/>
            <a:ext cx="43844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645" name="Google Shape;1645;p36"/>
          <p:cNvGrpSpPr/>
          <p:nvPr/>
        </p:nvGrpSpPr>
        <p:grpSpPr>
          <a:xfrm rot="10800000" flipH="1">
            <a:off x="522485" y="2128645"/>
            <a:ext cx="385560" cy="379624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rot="10800000" flipH="1">
            <a:off x="2753711" y="6310370"/>
            <a:ext cx="1057675" cy="243865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rot="10800000" flipH="1">
            <a:off x="6095985" y="5537265"/>
            <a:ext cx="2692235" cy="2692235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rot="10800000" flipH="1">
            <a:off x="10135521" y="653356"/>
            <a:ext cx="2620385" cy="689413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t="1770" r="38199" b="-1770"/>
          <a:stretch/>
        </p:blipFill>
        <p:spPr>
          <a:xfrm rot="10800000" flipH="1">
            <a:off x="10235388" y="4086767"/>
            <a:ext cx="836873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30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5394064" y="2198039"/>
            <a:ext cx="5156800" cy="27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2123367" y="3071233"/>
            <a:ext cx="32708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10862734" y="3071229"/>
            <a:ext cx="2692235" cy="2692235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2095737" y="5450911"/>
            <a:ext cx="2620385" cy="689413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3590366" y="2691562"/>
            <a:ext cx="5333884" cy="4234508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7006923" y="5579151"/>
            <a:ext cx="1386541" cy="9064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203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2433400" y="2546467"/>
            <a:ext cx="73252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819554" y="852712"/>
            <a:ext cx="2620385" cy="689413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68266" y="4666085"/>
            <a:ext cx="9592500" cy="2749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10751684" y="2897863"/>
            <a:ext cx="476605" cy="1275072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5725661" y="827884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3705337" y="-2315854"/>
            <a:ext cx="5269505" cy="4234508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2433400" y="3236933"/>
            <a:ext cx="73252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49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>
            <a:spLocks noGrp="1"/>
          </p:cNvSpPr>
          <p:nvPr>
            <p:ph type="title"/>
          </p:nvPr>
        </p:nvSpPr>
        <p:spPr>
          <a:xfrm>
            <a:off x="954000" y="2194633"/>
            <a:ext cx="3611600" cy="119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38" name="Google Shape;1838;p39"/>
          <p:cNvSpPr txBox="1">
            <a:spLocks noGrp="1"/>
          </p:cNvSpPr>
          <p:nvPr>
            <p:ph type="subTitle" idx="1"/>
          </p:nvPr>
        </p:nvSpPr>
        <p:spPr>
          <a:xfrm>
            <a:off x="954000" y="3435128"/>
            <a:ext cx="3611600" cy="1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839" name="Google Shape;1839;p39"/>
          <p:cNvGrpSpPr/>
          <p:nvPr/>
        </p:nvGrpSpPr>
        <p:grpSpPr>
          <a:xfrm rot="-5400000" flipH="1">
            <a:off x="4259815" y="1056545"/>
            <a:ext cx="380355" cy="379624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rot="10800000" flipH="1">
            <a:off x="476951" y="4863305"/>
            <a:ext cx="476605" cy="1275072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10800000" flipH="1">
            <a:off x="5567161" y="6266904"/>
            <a:ext cx="1057675" cy="243865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rot="10800000" flipH="1">
            <a:off x="-981513" y="901639"/>
            <a:ext cx="2620385" cy="689413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9" name="Google Shape;1869;p39"/>
          <p:cNvSpPr/>
          <p:nvPr/>
        </p:nvSpPr>
        <p:spPr>
          <a:xfrm rot="-5400000" flipH="1">
            <a:off x="2262804" y="876825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0" name="Google Shape;1870;p39"/>
          <p:cNvGrpSpPr/>
          <p:nvPr/>
        </p:nvGrpSpPr>
        <p:grpSpPr>
          <a:xfrm rot="10800000" flipH="1">
            <a:off x="10834869" y="509465"/>
            <a:ext cx="2692235" cy="2692235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rot="10800000" flipH="1">
            <a:off x="8743534" y="5825895"/>
            <a:ext cx="5333884" cy="4234508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463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8159925" y="2319001"/>
            <a:ext cx="3078400" cy="125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8159900" y="3788000"/>
            <a:ext cx="3078400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838352" y="6140237"/>
            <a:ext cx="2692235" cy="2692235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8516921" y="5223396"/>
            <a:ext cx="2620385" cy="689413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426467" y="-1632633"/>
            <a:ext cx="12921400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2258324" y="478964"/>
            <a:ext cx="476605" cy="1275072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9566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914200" y="4127211"/>
            <a:ext cx="6363600" cy="63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8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635800" y="1937624"/>
            <a:ext cx="8920400" cy="2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4470436" y="766176"/>
            <a:ext cx="385560" cy="379624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353311" y="318440"/>
            <a:ext cx="476605" cy="1275072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10556201" y="2849129"/>
            <a:ext cx="2692235" cy="2692235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360454" y="5450911"/>
            <a:ext cx="2620385" cy="689413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018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132564" y="5585533"/>
            <a:ext cx="1386541" cy="9064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11206795" y="3307062"/>
            <a:ext cx="1057675" cy="243865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10926101" y="5687127"/>
            <a:ext cx="2620385" cy="689413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353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080" name="Google Shape;2080;p42"/>
          <p:cNvGrpSpPr/>
          <p:nvPr/>
        </p:nvGrpSpPr>
        <p:grpSpPr>
          <a:xfrm>
            <a:off x="522485" y="6074427"/>
            <a:ext cx="385560" cy="379624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10696921" y="270094"/>
            <a:ext cx="2620385" cy="689413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6353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08" name="Google Shape;2108;p43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69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37" name="Google Shape;2137;p4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954068" y="39001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73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7940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504912" y="5662272"/>
            <a:ext cx="12470949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580209" y="5648093"/>
            <a:ext cx="385713" cy="379624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771901" y="3225304"/>
            <a:ext cx="2620385" cy="689413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151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522485" y="1722245"/>
            <a:ext cx="385560" cy="379624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476951" y="4346124"/>
            <a:ext cx="476605" cy="1275072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7829444" y="6297365"/>
            <a:ext cx="1057675" cy="243865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676319" y="6246632"/>
            <a:ext cx="2692235" cy="2692235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10543588" y="717656"/>
            <a:ext cx="2620385" cy="689413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908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522485" y="5838529"/>
            <a:ext cx="2692235" cy="2692235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10395047" y="36775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6" name="Google Shape;2376;p48"/>
          <p:cNvSpPr/>
          <p:nvPr/>
        </p:nvSpPr>
        <p:spPr>
          <a:xfrm>
            <a:off x="954068" y="3188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503" y="-789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12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3590366" y="2691562"/>
            <a:ext cx="5333884" cy="4234508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11353652" y="4295141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2219844" y="6240898"/>
            <a:ext cx="1057675" cy="243865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5007270" y="6484771"/>
            <a:ext cx="2620385" cy="689413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11238074" y="2316949"/>
            <a:ext cx="1386541" cy="9064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1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00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" y="53547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11310908" y="5354760"/>
            <a:ext cx="377776" cy="379624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10900684" y="187329"/>
            <a:ext cx="2692235" cy="2692235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623601" y="4572294"/>
            <a:ext cx="2620385" cy="689413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37999" y="-861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21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628000" y="2016035"/>
            <a:ext cx="89360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405201" y="51066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10946618" y="1394329"/>
            <a:ext cx="2692235" cy="2692235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375013" y="3463394"/>
            <a:ext cx="2620385" cy="689413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3929534" y="56779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20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p5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187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39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2650400" y="1637169"/>
            <a:ext cx="6891200" cy="3487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2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3759236" y="5712217"/>
            <a:ext cx="385560" cy="379624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353311" y="5264507"/>
            <a:ext cx="476605" cy="1275072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7236312" y="5464891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0782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1071131" y="2352555"/>
            <a:ext cx="6181200" cy="84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1071133" y="3311745"/>
            <a:ext cx="61812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6299877" y="799432"/>
            <a:ext cx="1057675" cy="243865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4121435" y="5708729"/>
            <a:ext cx="2692235" cy="2692235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11351170" y="5708727"/>
            <a:ext cx="2620385" cy="689413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2354352" y="71149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313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>
            <a:spLocks noGrp="1"/>
          </p:cNvSpPr>
          <p:nvPr>
            <p:ph type="body" idx="1"/>
          </p:nvPr>
        </p:nvSpPr>
        <p:spPr>
          <a:xfrm>
            <a:off x="1462067" y="1514600"/>
            <a:ext cx="5955600" cy="20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67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66" name="Google Shape;466;p10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476951" y="1888067"/>
            <a:ext cx="476605" cy="1275072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523" name="Google Shape;52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10218687" y="1879733"/>
            <a:ext cx="337001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97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586000" y="2097451"/>
            <a:ext cx="9020000" cy="15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586000" y="4011513"/>
            <a:ext cx="90200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864945" y="50342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11256645" y="4773793"/>
            <a:ext cx="378857" cy="379624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11216215" y="1254467"/>
            <a:ext cx="476605" cy="1275072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606034" y="4619060"/>
            <a:ext cx="2620385" cy="689413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301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4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6008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10" r:id="rId48"/>
    <p:sldLayoutId id="2147483711" r:id="rId4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5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9" name="Google Shape;2579;p5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4887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5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85" name="Google Shape;2585;p5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65277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BB89-17A4-FB9C-B063-56385724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Behavioural Pattern:</a:t>
            </a:r>
            <a:br>
              <a:rPr lang="en-DE" dirty="0"/>
            </a:br>
            <a:r>
              <a:rPr lang="en-DE" dirty="0"/>
              <a:t>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EE010-8ED6-220A-600A-EDFBCF777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By Paul Sohns</a:t>
            </a:r>
          </a:p>
        </p:txBody>
      </p:sp>
    </p:spTree>
    <p:extLst>
      <p:ext uri="{BB962C8B-B14F-4D97-AF65-F5344CB8AC3E}">
        <p14:creationId xmlns:p14="http://schemas.microsoft.com/office/powerpoint/2010/main" val="48895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F244-7538-68C5-AFDD-01F1A98F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Thank you for your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DE766-5A2A-016C-D37F-F19C58237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Feel free to ask questions now if you have some</a:t>
            </a:r>
          </a:p>
        </p:txBody>
      </p:sp>
    </p:spTree>
    <p:extLst>
      <p:ext uri="{BB962C8B-B14F-4D97-AF65-F5344CB8AC3E}">
        <p14:creationId xmlns:p14="http://schemas.microsoft.com/office/powerpoint/2010/main" val="55258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A96C-E552-75E2-83C8-1C312842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806DE-B04E-3E5C-247B-E62FE91C6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Behavioural 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81F38-667F-AEA1-0864-ACD64D88BC3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090567" y="3332830"/>
            <a:ext cx="1095600" cy="739200"/>
          </a:xfrm>
        </p:spPr>
        <p:txBody>
          <a:bodyPr/>
          <a:lstStyle/>
          <a:p>
            <a:r>
              <a:rPr lang="en-DE" dirty="0"/>
              <a:t>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E9DBF56-D4E1-14A2-F8E9-CE08B3693DF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186233" y="3266331"/>
            <a:ext cx="3849600" cy="472800"/>
          </a:xfrm>
        </p:spPr>
        <p:txBody>
          <a:bodyPr/>
          <a:lstStyle/>
          <a:p>
            <a:r>
              <a:rPr lang="en-DE" dirty="0"/>
              <a:t>If? States? Machines?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823C9C-E897-0348-4062-DD8BF665BDF2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1090633" y="4470734"/>
            <a:ext cx="1095600" cy="739200"/>
          </a:xfrm>
        </p:spPr>
        <p:txBody>
          <a:bodyPr/>
          <a:lstStyle/>
          <a:p>
            <a:r>
              <a:rPr lang="en-DE" dirty="0"/>
              <a:t>3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0936D3B5-D09A-4782-299B-8F111F837D2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186233" y="4401896"/>
            <a:ext cx="3849600" cy="472800"/>
          </a:xfrm>
        </p:spPr>
        <p:txBody>
          <a:bodyPr/>
          <a:lstStyle/>
          <a:p>
            <a:r>
              <a:rPr lang="en-DE" dirty="0"/>
              <a:t>Apples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10E09790-241B-9AE0-FD87-094FFEF340B2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en-D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29403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19ABA8-956A-1CE2-52DD-02686054B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What Are </a:t>
            </a:r>
            <a:r>
              <a:rPr lang="en-GB" b="1" i="0" dirty="0" err="1">
                <a:effectLst/>
                <a:latin typeface="Söhne"/>
              </a:rPr>
              <a:t>Behavioral</a:t>
            </a:r>
            <a:r>
              <a:rPr lang="en-GB" b="1" i="0" dirty="0">
                <a:effectLst/>
                <a:latin typeface="Söhne"/>
              </a:rPr>
              <a:t> Patterns?</a:t>
            </a:r>
          </a:p>
          <a:p>
            <a:pPr lvl="1"/>
            <a:r>
              <a:rPr lang="en-GB" dirty="0">
                <a:solidFill>
                  <a:srgbClr val="D1D5DB"/>
                </a:solidFill>
                <a:latin typeface="Söhne"/>
              </a:rPr>
              <a:t>Manage 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ow objects collaborate and communicate within a system</a:t>
            </a:r>
          </a:p>
          <a:p>
            <a:pPr lvl="1"/>
            <a:r>
              <a:rPr lang="en-GB" dirty="0">
                <a:solidFill>
                  <a:srgbClr val="D1D5DB"/>
                </a:solidFill>
                <a:latin typeface="Söhne"/>
              </a:rPr>
              <a:t>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anage the interactions between objects</a:t>
            </a:r>
          </a:p>
          <a:p>
            <a:pPr lvl="1"/>
            <a:r>
              <a:rPr lang="en-GB" dirty="0">
                <a:solidFill>
                  <a:srgbClr val="D1D5DB"/>
                </a:solidFill>
                <a:latin typeface="Söhne"/>
              </a:rPr>
              <a:t>Help make code more readable and structured</a:t>
            </a:r>
          </a:p>
          <a:p>
            <a:pPr lvl="1"/>
            <a:endParaRPr lang="en-GB" dirty="0">
              <a:solidFill>
                <a:srgbClr val="D1D5DB"/>
              </a:solidFill>
              <a:latin typeface="Söhne"/>
            </a:endParaRPr>
          </a:p>
          <a:p>
            <a:r>
              <a:rPr lang="en-GB" b="1" dirty="0">
                <a:solidFill>
                  <a:srgbClr val="D1D5DB"/>
                </a:solidFill>
                <a:latin typeface="Söhne"/>
              </a:rPr>
              <a:t>State Pattern?</a:t>
            </a:r>
          </a:p>
          <a:p>
            <a:pPr lvl="1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Alter an object's behaviour when its internal state changes</a:t>
            </a:r>
          </a:p>
          <a:p>
            <a:pPr lvl="1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Useful for managing complex logic based on different states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CE515A-4A8F-C9E5-F70E-8E030E35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1. Behavioural Patterns</a:t>
            </a:r>
          </a:p>
        </p:txBody>
      </p:sp>
    </p:spTree>
    <p:extLst>
      <p:ext uri="{BB962C8B-B14F-4D97-AF65-F5344CB8AC3E}">
        <p14:creationId xmlns:p14="http://schemas.microsoft.com/office/powerpoint/2010/main" val="175295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957A-B4B8-DD22-6546-13771140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9195087-7680-A4DE-A665-96B272EB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80" y="1278467"/>
            <a:ext cx="6433040" cy="5316514"/>
          </a:xfrm>
          <a:prstGeom prst="rect">
            <a:avLst/>
          </a:prstGeom>
        </p:spPr>
      </p:pic>
      <p:pic>
        <p:nvPicPr>
          <p:cNvPr id="6" name="Picture 5" descr="A close up of a cat&#10;&#10;Description automatically generated">
            <a:extLst>
              <a:ext uri="{FF2B5EF4-FFF2-40B4-BE49-F238E27FC236}">
                <a16:creationId xmlns:a16="http://schemas.microsoft.com/office/drawing/2014/main" id="{57128A40-1DA5-950E-C5CC-847218E9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1807">
            <a:off x="-252956" y="4679439"/>
            <a:ext cx="3749552" cy="21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8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3DD27-495C-E868-C011-0B87BB7E621A}"/>
              </a:ext>
            </a:extLst>
          </p:cNvPr>
          <p:cNvSpPr/>
          <p:nvPr/>
        </p:nvSpPr>
        <p:spPr>
          <a:xfrm>
            <a:off x="5342351" y="3147425"/>
            <a:ext cx="1528175" cy="147807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Object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7517703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</a:t>
            </a:r>
          </a:p>
          <a:p>
            <a:pPr algn="ctr"/>
            <a:r>
              <a:rPr lang="en-DE" sz="2400" dirty="0"/>
              <a:t>X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3166999" y="4625495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</a:t>
            </a:r>
          </a:p>
          <a:p>
            <a:pPr algn="ctr"/>
            <a:r>
              <a:rPr lang="en-DE" sz="2400" dirty="0"/>
              <a:t>Y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3166998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</a:t>
            </a:r>
          </a:p>
          <a:p>
            <a:pPr algn="ctr"/>
            <a:r>
              <a:rPr lang="en-DE" sz="2400" dirty="0"/>
              <a:t>W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7517702" y="4625496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 </a:t>
            </a:r>
          </a:p>
          <a:p>
            <a:pPr algn="ctr"/>
            <a:r>
              <a:rPr lang="en-DE" sz="2400" dirty="0"/>
              <a:t>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3A747B-488A-B510-79E2-CECF160F6E6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646730" y="2755089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E1996-70FE-9401-E595-E6E3C5F8948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6646730" y="4409038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AB274-99E8-8AB0-3791-92C63AA9EBC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618974" y="4409038"/>
            <a:ext cx="947173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4CA5A-7C7A-2CC5-6A64-7E7BD8E0CDF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18974" y="2810999"/>
            <a:ext cx="947173" cy="55288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6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3DD27-495C-E868-C011-0B87BB7E621A}"/>
              </a:ext>
            </a:extLst>
          </p:cNvPr>
          <p:cNvSpPr/>
          <p:nvPr/>
        </p:nvSpPr>
        <p:spPr>
          <a:xfrm>
            <a:off x="5342351" y="3147425"/>
            <a:ext cx="1528175" cy="147807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Apple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7517703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3166999" y="4625495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Dead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3166998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7517702" y="4625496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Apples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3A747B-488A-B510-79E2-CECF160F6E6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646730" y="2755089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E1996-70FE-9401-E595-E6E3C5F8948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6646730" y="4409038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AB274-99E8-8AB0-3791-92C63AA9EBC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618974" y="4409038"/>
            <a:ext cx="947173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4CA5A-7C7A-2CC5-6A64-7E7BD8E0CDF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18974" y="2810999"/>
            <a:ext cx="947173" cy="55288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3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6456748" y="4625494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2806664" y="4630031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Dead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4631706" y="4625494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8281790" y="4625494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Apples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7FDD5C-9F00-9027-7317-0C14E906FB8C}"/>
              </a:ext>
            </a:extLst>
          </p:cNvPr>
          <p:cNvSpPr/>
          <p:nvPr/>
        </p:nvSpPr>
        <p:spPr>
          <a:xfrm>
            <a:off x="5510093" y="1841470"/>
            <a:ext cx="1528175" cy="147807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BaseClass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5649C4-D212-5C98-555F-EC84875D749A}"/>
              </a:ext>
            </a:extLst>
          </p:cNvPr>
          <p:cNvCxnSpPr>
            <a:cxnSpLocks/>
            <a:stCxn id="19" idx="3"/>
            <a:endCxn id="12" idx="7"/>
          </p:cNvCxnSpPr>
          <p:nvPr/>
        </p:nvCxnSpPr>
        <p:spPr>
          <a:xfrm flipH="1">
            <a:off x="4111043" y="3103083"/>
            <a:ext cx="1622846" cy="174340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855B8D-CEEF-CE6B-8065-766FD818951B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 flipH="1">
            <a:off x="5395794" y="3319541"/>
            <a:ext cx="878387" cy="13059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E87FF5-C7F3-A358-9322-42C952754CDD}"/>
              </a:ext>
            </a:extLst>
          </p:cNvPr>
          <p:cNvCxnSpPr>
            <a:cxnSpLocks/>
            <a:stCxn id="19" idx="4"/>
            <a:endCxn id="8" idx="0"/>
          </p:cNvCxnSpPr>
          <p:nvPr/>
        </p:nvCxnSpPr>
        <p:spPr>
          <a:xfrm>
            <a:off x="6274181" y="3319541"/>
            <a:ext cx="946655" cy="13059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587078-7EA7-A316-FCAE-37883172B72C}"/>
              </a:ext>
            </a:extLst>
          </p:cNvPr>
          <p:cNvCxnSpPr>
            <a:cxnSpLocks/>
            <a:stCxn id="19" idx="5"/>
            <a:endCxn id="14" idx="1"/>
          </p:cNvCxnSpPr>
          <p:nvPr/>
        </p:nvCxnSpPr>
        <p:spPr>
          <a:xfrm>
            <a:off x="6814472" y="3103083"/>
            <a:ext cx="1691114" cy="173886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B654D286-0AC1-2157-3194-AE887CD59C98}"/>
              </a:ext>
            </a:extLst>
          </p:cNvPr>
          <p:cNvSpPr txBox="1">
            <a:spLocks/>
          </p:cNvSpPr>
          <p:nvPr/>
        </p:nvSpPr>
        <p:spPr>
          <a:xfrm>
            <a:off x="954000" y="2245237"/>
            <a:ext cx="2289263" cy="85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3867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GB" sz="1900" dirty="0"/>
              <a:t>v</a:t>
            </a:r>
            <a:r>
              <a:rPr lang="en-DE" sz="1900" dirty="0"/>
              <a:t>irtual OnWatered();</a:t>
            </a:r>
          </a:p>
          <a:p>
            <a:r>
              <a:rPr lang="en-GB" sz="1900" dirty="0"/>
              <a:t>v</a:t>
            </a:r>
            <a:r>
              <a:rPr lang="en-DE" sz="1900" dirty="0"/>
              <a:t>irtual OnShook();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F75177-8DFD-CF52-D275-AE8B26D8C80C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243263" y="2674160"/>
            <a:ext cx="212105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7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3DD27-495C-E868-C011-0B87BB7E621A}"/>
              </a:ext>
            </a:extLst>
          </p:cNvPr>
          <p:cNvSpPr/>
          <p:nvPr/>
        </p:nvSpPr>
        <p:spPr>
          <a:xfrm>
            <a:off x="5342351" y="3147425"/>
            <a:ext cx="1528175" cy="147807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Apple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7517703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3166999" y="4625495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Dead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3166998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7517702" y="4625496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Apples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3A747B-488A-B510-79E2-CECF160F6E6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646730" y="2755089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E1996-70FE-9401-E595-E6E3C5F8948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6646730" y="4409038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AB274-99E8-8AB0-3791-92C63AA9EBC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618974" y="4409038"/>
            <a:ext cx="947173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4CA5A-7C7A-2CC5-6A64-7E7BD8E0CDF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18974" y="2810999"/>
            <a:ext cx="947173" cy="55288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CB182F-34E8-939F-DB1D-6FD21B12414A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4695173" y="2409839"/>
            <a:ext cx="282253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351603-E5A3-3099-8F1A-80F40B04B2B3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8281790" y="3148874"/>
            <a:ext cx="1" cy="14766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1316E-616B-D5FE-069F-FFFE005C7691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4695174" y="5364531"/>
            <a:ext cx="2822528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1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BB89-17A4-FB9C-B063-56385724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sz="3870" dirty="0"/>
              <a:t>3. Apples</a:t>
            </a:r>
            <a:br>
              <a:rPr lang="en-DE" sz="3870" dirty="0"/>
            </a:br>
            <a:br>
              <a:rPr lang="en-DE" sz="3870" dirty="0"/>
            </a:br>
            <a:r>
              <a:rPr lang="en-DE" sz="3870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354680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Project Proposal XL by Slidesgo</Template>
  <TotalTime>370</TotalTime>
  <Words>173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Aldrich</vt:lpstr>
      <vt:lpstr>Anaheim</vt:lpstr>
      <vt:lpstr>Bai Jamjuree</vt:lpstr>
      <vt:lpstr>Proxima Nova</vt:lpstr>
      <vt:lpstr>Proxima Nova Semibold</vt:lpstr>
      <vt:lpstr>Söhne</vt:lpstr>
      <vt:lpstr>Arial</vt:lpstr>
      <vt:lpstr>Data Science Project Proposal XL by Slidesgo</vt:lpstr>
      <vt:lpstr>Slidesgo Final Pages</vt:lpstr>
      <vt:lpstr>1_Slidesgo Final Pages</vt:lpstr>
      <vt:lpstr>Behavioural Pattern: State</vt:lpstr>
      <vt:lpstr>1</vt:lpstr>
      <vt:lpstr>1. Behavioural Patterns</vt:lpstr>
      <vt:lpstr>2. If? States? Machines? </vt:lpstr>
      <vt:lpstr>2. If? States? Machines? </vt:lpstr>
      <vt:lpstr>2. If? States? Machines? </vt:lpstr>
      <vt:lpstr>2. If? States? Machines? </vt:lpstr>
      <vt:lpstr>2. If? States? Machines? </vt:lpstr>
      <vt:lpstr>3. Apples  Showcase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Pattern: State</dc:title>
  <dc:creator>Paul Sohns</dc:creator>
  <cp:lastModifiedBy>Paul Sohns</cp:lastModifiedBy>
  <cp:revision>3</cp:revision>
  <dcterms:created xsi:type="dcterms:W3CDTF">2023-08-28T10:51:45Z</dcterms:created>
  <dcterms:modified xsi:type="dcterms:W3CDTF">2023-08-28T17:02:38Z</dcterms:modified>
</cp:coreProperties>
</file>