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12" r:id="rId2"/>
    <p:sldMasterId id="2147483715" r:id="rId3"/>
  </p:sldMasterIdLst>
  <p:sldIdLst>
    <p:sldId id="256" r:id="rId4"/>
    <p:sldId id="258" r:id="rId5"/>
    <p:sldId id="260" r:id="rId6"/>
    <p:sldId id="259" r:id="rId7"/>
    <p:sldId id="261" r:id="rId8"/>
    <p:sldId id="267" r:id="rId9"/>
    <p:sldId id="262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500" y="2055297"/>
            <a:ext cx="8862800" cy="226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64700" y="4387611"/>
            <a:ext cx="8862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76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85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1090567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2186233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2186233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1090567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2186233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2186233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1090567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2186233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2186233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6276951" y="2046771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7372551" y="1977933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7372551" y="2450720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7372551" y="3329900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7372551" y="3802687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7372551" y="4681867"/>
            <a:ext cx="3849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7372551" y="5154653"/>
            <a:ext cx="31324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10995976" y="4699600"/>
            <a:ext cx="1386541" cy="9064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1128563" y="5856860"/>
            <a:ext cx="2620385" cy="689413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4792766" y="-265771"/>
            <a:ext cx="5333884" cy="4234508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78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889575" y="15933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3985207" y="1659367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3985184" y="2132179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889575" y="2786412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3985207" y="285245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3985184" y="3325265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889575" y="3979497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3985207" y="4045545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3985184" y="4518351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889575" y="5172584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3985207" y="5238636"/>
            <a:ext cx="53172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3985184" y="5711437"/>
            <a:ext cx="5317200" cy="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6276951" y="3396399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6276951" y="4746025"/>
            <a:ext cx="1095600" cy="73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0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217685" y="5838529"/>
            <a:ext cx="2692235" cy="2692235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11138788" y="3453827"/>
            <a:ext cx="2620385" cy="689413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948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5"/>
          <p:cNvGrpSpPr/>
          <p:nvPr/>
        </p:nvGrpSpPr>
        <p:grpSpPr>
          <a:xfrm>
            <a:off x="476951" y="3818467"/>
            <a:ext cx="476605" cy="1275072"/>
            <a:chOff x="357713" y="600975"/>
            <a:chExt cx="357454" cy="956304"/>
          </a:xfrm>
        </p:grpSpPr>
        <p:sp>
          <p:nvSpPr>
            <p:cNvPr id="694" name="Google Shape;694;p1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698" name="Google Shape;6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394145" y="-1177833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5"/>
          <p:cNvSpPr txBox="1">
            <a:spLocks noGrp="1"/>
          </p:cNvSpPr>
          <p:nvPr>
            <p:ph type="title"/>
          </p:nvPr>
        </p:nvSpPr>
        <p:spPr>
          <a:xfrm>
            <a:off x="7871033" y="1369567"/>
            <a:ext cx="3367200" cy="248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49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488500" y="2075120"/>
            <a:ext cx="6012800" cy="17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7518028" y="1808779"/>
            <a:ext cx="3433600" cy="213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488161" y="4444329"/>
            <a:ext cx="60128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11238051" y="2864912"/>
            <a:ext cx="476605" cy="1275072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6668494" y="64293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7409164" y="5817829"/>
            <a:ext cx="5269505" cy="4234508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3966067" y="5896382"/>
            <a:ext cx="1057675" cy="243865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1195591" y="1381993"/>
            <a:ext cx="377776" cy="379624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809201" y="-1299944"/>
            <a:ext cx="2692235" cy="2692235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871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6096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954000" y="2250633"/>
            <a:ext cx="5142000" cy="3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1013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8"/>
          <p:cNvSpPr txBox="1">
            <a:spLocks noGrp="1"/>
          </p:cNvSpPr>
          <p:nvPr>
            <p:ph type="subTitle" idx="1"/>
          </p:nvPr>
        </p:nvSpPr>
        <p:spPr>
          <a:xfrm>
            <a:off x="7346663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2" name="Google Shape;782;p18"/>
          <p:cNvSpPr txBox="1">
            <a:spLocks noGrp="1"/>
          </p:cNvSpPr>
          <p:nvPr>
            <p:ph type="subTitle" idx="2"/>
          </p:nvPr>
        </p:nvSpPr>
        <p:spPr>
          <a:xfrm>
            <a:off x="7346645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3" name="Google Shape;783;p18"/>
          <p:cNvSpPr txBox="1">
            <a:spLocks noGrp="1"/>
          </p:cNvSpPr>
          <p:nvPr>
            <p:ph type="subTitle" idx="3"/>
          </p:nvPr>
        </p:nvSpPr>
        <p:spPr>
          <a:xfrm>
            <a:off x="2703561" y="4024995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4" name="Google Shape;784;p18"/>
          <p:cNvSpPr txBox="1">
            <a:spLocks noGrp="1"/>
          </p:cNvSpPr>
          <p:nvPr>
            <p:ph type="subTitle" idx="4"/>
          </p:nvPr>
        </p:nvSpPr>
        <p:spPr>
          <a:xfrm>
            <a:off x="2703528" y="4548872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785" name="Google Shape;785;p1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86" name="Google Shape;786;p18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787" name="Google Shape;787;p1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9" name="Google Shape;789;p18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790" name="Google Shape;790;p1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18"/>
          <p:cNvGrpSpPr/>
          <p:nvPr/>
        </p:nvGrpSpPr>
        <p:grpSpPr>
          <a:xfrm>
            <a:off x="5622211" y="6037829"/>
            <a:ext cx="1057675" cy="243865"/>
            <a:chOff x="2685575" y="2835950"/>
            <a:chExt cx="433000" cy="99825"/>
          </a:xfrm>
        </p:grpSpPr>
        <p:sp>
          <p:nvSpPr>
            <p:cNvPr id="795" name="Google Shape;795;p1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9" name="Google Shape;799;p18"/>
          <p:cNvGrpSpPr/>
          <p:nvPr/>
        </p:nvGrpSpPr>
        <p:grpSpPr>
          <a:xfrm>
            <a:off x="11097854" y="4498194"/>
            <a:ext cx="2620385" cy="689413"/>
            <a:chOff x="3539975" y="3523525"/>
            <a:chExt cx="745925" cy="196250"/>
          </a:xfrm>
        </p:grpSpPr>
        <p:sp>
          <p:nvSpPr>
            <p:cNvPr id="800" name="Google Shape;800;p1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816" name="Google Shape;816;p18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9104999" y="-594337"/>
            <a:ext cx="12470951" cy="35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8"/>
          <p:cNvSpPr txBox="1">
            <a:spLocks noGrp="1"/>
          </p:cNvSpPr>
          <p:nvPr>
            <p:ph type="subTitle" idx="5"/>
          </p:nvPr>
        </p:nvSpPr>
        <p:spPr>
          <a:xfrm>
            <a:off x="7346663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8" name="Google Shape;818;p18"/>
          <p:cNvSpPr txBox="1">
            <a:spLocks noGrp="1"/>
          </p:cNvSpPr>
          <p:nvPr>
            <p:ph type="subTitle" idx="6"/>
          </p:nvPr>
        </p:nvSpPr>
        <p:spPr>
          <a:xfrm>
            <a:off x="7346645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7"/>
          </p:nvPr>
        </p:nvSpPr>
        <p:spPr>
          <a:xfrm>
            <a:off x="2703561" y="211376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8"/>
          </p:nvPr>
        </p:nvSpPr>
        <p:spPr>
          <a:xfrm>
            <a:off x="2703528" y="2637639"/>
            <a:ext cx="3042400" cy="1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6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1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9"/>
          <p:cNvSpPr txBox="1">
            <a:spLocks noGrp="1"/>
          </p:cNvSpPr>
          <p:nvPr>
            <p:ph type="subTitle" idx="1"/>
          </p:nvPr>
        </p:nvSpPr>
        <p:spPr>
          <a:xfrm>
            <a:off x="6498763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64987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5" name="Google Shape;825;p19"/>
          <p:cNvSpPr txBox="1">
            <a:spLocks noGrp="1"/>
          </p:cNvSpPr>
          <p:nvPr>
            <p:ph type="subTitle" idx="3"/>
          </p:nvPr>
        </p:nvSpPr>
        <p:spPr>
          <a:xfrm>
            <a:off x="2973275" y="5094855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6" name="Google Shape;826;p19"/>
          <p:cNvSpPr txBox="1">
            <a:spLocks noGrp="1"/>
          </p:cNvSpPr>
          <p:nvPr>
            <p:ph type="subTitle" idx="4"/>
          </p:nvPr>
        </p:nvSpPr>
        <p:spPr>
          <a:xfrm>
            <a:off x="2973237" y="544429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subTitle" idx="5"/>
          </p:nvPr>
        </p:nvSpPr>
        <p:spPr>
          <a:xfrm>
            <a:off x="6498763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subTitle" idx="6"/>
          </p:nvPr>
        </p:nvSpPr>
        <p:spPr>
          <a:xfrm>
            <a:off x="64987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ubTitle" idx="7"/>
          </p:nvPr>
        </p:nvSpPr>
        <p:spPr>
          <a:xfrm>
            <a:off x="2973275" y="2676239"/>
            <a:ext cx="27200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31" name="Google Shape;831;p19"/>
          <p:cNvSpPr txBox="1">
            <a:spLocks noGrp="1"/>
          </p:cNvSpPr>
          <p:nvPr>
            <p:ph type="subTitle" idx="8"/>
          </p:nvPr>
        </p:nvSpPr>
        <p:spPr>
          <a:xfrm>
            <a:off x="2973237" y="3025687"/>
            <a:ext cx="2720000" cy="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32" name="Google Shape;832;p19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833" name="Google Shape;833;p19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5" name="Google Shape;835;p19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836" name="Google Shape;836;p1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841" name="Google Shape;841;p1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19"/>
          <p:cNvGrpSpPr/>
          <p:nvPr/>
        </p:nvGrpSpPr>
        <p:grpSpPr>
          <a:xfrm>
            <a:off x="10647421" y="4572294"/>
            <a:ext cx="2620385" cy="689413"/>
            <a:chOff x="3539975" y="3523525"/>
            <a:chExt cx="745925" cy="196250"/>
          </a:xfrm>
        </p:grpSpPr>
        <p:sp>
          <p:nvSpPr>
            <p:cNvPr id="890" name="Google Shape;890;p1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6" name="Google Shape;906;p19"/>
          <p:cNvSpPr/>
          <p:nvPr/>
        </p:nvSpPr>
        <p:spPr>
          <a:xfrm>
            <a:off x="13604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8655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8667045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8667031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6096008" y="3733800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6095979" y="4083229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3524979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3524957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954036" y="3733817"/>
            <a:ext cx="25708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954000" y="4083263"/>
            <a:ext cx="25708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531667" y="2085427"/>
            <a:ext cx="376379" cy="379624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476951" y="4255700"/>
            <a:ext cx="476605" cy="1275072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319285" y="5838529"/>
            <a:ext cx="2692235" cy="2692235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0650588" y="1725927"/>
            <a:ext cx="2620385" cy="689413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250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2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21"/>
          <p:cNvSpPr txBox="1">
            <a:spLocks noGrp="1"/>
          </p:cNvSpPr>
          <p:nvPr>
            <p:ph type="subTitle" idx="1"/>
          </p:nvPr>
        </p:nvSpPr>
        <p:spPr>
          <a:xfrm>
            <a:off x="3252267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5" name="Google Shape;995;p21"/>
          <p:cNvSpPr txBox="1">
            <a:spLocks noGrp="1"/>
          </p:cNvSpPr>
          <p:nvPr>
            <p:ph type="subTitle" idx="2"/>
          </p:nvPr>
        </p:nvSpPr>
        <p:spPr>
          <a:xfrm>
            <a:off x="3252268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6" name="Google Shape;996;p21"/>
          <p:cNvSpPr txBox="1">
            <a:spLocks noGrp="1"/>
          </p:cNvSpPr>
          <p:nvPr>
            <p:ph type="subTitle" idx="3"/>
          </p:nvPr>
        </p:nvSpPr>
        <p:spPr>
          <a:xfrm>
            <a:off x="3252279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7" name="Google Shape;997;p21"/>
          <p:cNvSpPr txBox="1">
            <a:spLocks noGrp="1"/>
          </p:cNvSpPr>
          <p:nvPr>
            <p:ph type="subTitle" idx="4"/>
          </p:nvPr>
        </p:nvSpPr>
        <p:spPr>
          <a:xfrm>
            <a:off x="3252273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8" name="Google Shape;998;p2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999" name="Google Shape;9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5433" y="52617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0" name="Google Shape;1000;p21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001" name="Google Shape;1001;p21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1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004" name="Google Shape;1004;p2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1"/>
          <p:cNvGrpSpPr/>
          <p:nvPr/>
        </p:nvGrpSpPr>
        <p:grpSpPr>
          <a:xfrm>
            <a:off x="10772554" y="3831560"/>
            <a:ext cx="2620385" cy="689413"/>
            <a:chOff x="3539975" y="3523525"/>
            <a:chExt cx="745925" cy="196250"/>
          </a:xfrm>
        </p:grpSpPr>
        <p:sp>
          <p:nvSpPr>
            <p:cNvPr id="1009" name="Google Shape;1009;p2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5" name="Google Shape;1025;p21"/>
          <p:cNvSpPr txBox="1">
            <a:spLocks noGrp="1"/>
          </p:cNvSpPr>
          <p:nvPr>
            <p:ph type="subTitle" idx="5"/>
          </p:nvPr>
        </p:nvSpPr>
        <p:spPr>
          <a:xfrm>
            <a:off x="7972633" y="4100408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6" name="Google Shape;1026;p21"/>
          <p:cNvSpPr txBox="1">
            <a:spLocks noGrp="1"/>
          </p:cNvSpPr>
          <p:nvPr>
            <p:ph type="subTitle" idx="6"/>
          </p:nvPr>
        </p:nvSpPr>
        <p:spPr>
          <a:xfrm>
            <a:off x="7972635" y="4549068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7" name="Google Shape;1027;p21"/>
          <p:cNvSpPr txBox="1">
            <a:spLocks noGrp="1"/>
          </p:cNvSpPr>
          <p:nvPr>
            <p:ph type="subTitle" idx="7"/>
          </p:nvPr>
        </p:nvSpPr>
        <p:spPr>
          <a:xfrm>
            <a:off x="7972645" y="2069067"/>
            <a:ext cx="27988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8"/>
          </p:nvPr>
        </p:nvSpPr>
        <p:spPr>
          <a:xfrm>
            <a:off x="7972640" y="2517727"/>
            <a:ext cx="27988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4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11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4" name="Google Shape;174;p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175" name="Google Shape;175;p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178" name="Google Shape;178;p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898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4342481" y="17607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4342475" y="23800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4342481" y="32479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4342475" y="38672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4342481" y="4735167"/>
            <a:ext cx="293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4342475" y="5354435"/>
            <a:ext cx="4373600" cy="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922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4477932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4477932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7970297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7970297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985565" y="3283479"/>
            <a:ext cx="3299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985565" y="4004345"/>
            <a:ext cx="32992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63378" y="49128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8898528" y="5721860"/>
            <a:ext cx="378640" cy="379624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1167034" y="5536027"/>
            <a:ext cx="2620385" cy="689413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4477949" y="554216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037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2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24"/>
          <p:cNvSpPr txBox="1">
            <a:spLocks noGrp="1"/>
          </p:cNvSpPr>
          <p:nvPr>
            <p:ph type="subTitle" idx="1"/>
          </p:nvPr>
        </p:nvSpPr>
        <p:spPr>
          <a:xfrm>
            <a:off x="4574805" y="34264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4" name="Google Shape;1094;p24"/>
          <p:cNvSpPr txBox="1">
            <a:spLocks noGrp="1"/>
          </p:cNvSpPr>
          <p:nvPr>
            <p:ph type="subTitle" idx="2"/>
          </p:nvPr>
        </p:nvSpPr>
        <p:spPr>
          <a:xfrm>
            <a:off x="4574795" y="41286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5" name="Google Shape;1095;p24"/>
          <p:cNvSpPr txBox="1">
            <a:spLocks noGrp="1"/>
          </p:cNvSpPr>
          <p:nvPr>
            <p:ph type="subTitle" idx="3"/>
          </p:nvPr>
        </p:nvSpPr>
        <p:spPr>
          <a:xfrm>
            <a:off x="7795527" y="26136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6" name="Google Shape;1096;p24"/>
          <p:cNvSpPr txBox="1">
            <a:spLocks noGrp="1"/>
          </p:cNvSpPr>
          <p:nvPr>
            <p:ph type="subTitle" idx="4"/>
          </p:nvPr>
        </p:nvSpPr>
        <p:spPr>
          <a:xfrm>
            <a:off x="7795516" y="33158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7" name="Google Shape;1097;p24"/>
          <p:cNvSpPr txBox="1">
            <a:spLocks noGrp="1"/>
          </p:cNvSpPr>
          <p:nvPr>
            <p:ph type="subTitle" idx="5"/>
          </p:nvPr>
        </p:nvSpPr>
        <p:spPr>
          <a:xfrm>
            <a:off x="1354085" y="4239280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8" name="Google Shape;1098;p24"/>
          <p:cNvSpPr txBox="1">
            <a:spLocks noGrp="1"/>
          </p:cNvSpPr>
          <p:nvPr>
            <p:ph type="subTitle" idx="6"/>
          </p:nvPr>
        </p:nvSpPr>
        <p:spPr>
          <a:xfrm>
            <a:off x="1354073" y="4941433"/>
            <a:ext cx="304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9" name="Google Shape;1099;p2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00" name="Google Shape;1100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347112" y="54122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1" name="Google Shape;1101;p24"/>
          <p:cNvGrpSpPr/>
          <p:nvPr/>
        </p:nvGrpSpPr>
        <p:grpSpPr>
          <a:xfrm flipH="1">
            <a:off x="11249775" y="2426193"/>
            <a:ext cx="377776" cy="379624"/>
            <a:chOff x="423709" y="3302025"/>
            <a:chExt cx="216416" cy="217475"/>
          </a:xfrm>
        </p:grpSpPr>
        <p:sp>
          <p:nvSpPr>
            <p:cNvPr id="1102" name="Google Shape;1102;p2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 flipH="1">
            <a:off x="-1447001" y="5620260"/>
            <a:ext cx="2620385" cy="689413"/>
            <a:chOff x="3539975" y="3523525"/>
            <a:chExt cx="745925" cy="196250"/>
          </a:xfrm>
        </p:grpSpPr>
        <p:sp>
          <p:nvSpPr>
            <p:cNvPr id="1105" name="Google Shape;1105;p2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121" name="Google Shape;1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960299" y="1495367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89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354100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4574784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7795536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7795500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4574819" y="38907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354067" y="4540387"/>
            <a:ext cx="30424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03201" y="50526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11016187" y="5167994"/>
            <a:ext cx="2620385" cy="689413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583718" y="33549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407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3154200" y="1592751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3154200" y="3481167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3154200" y="5369584"/>
            <a:ext cx="58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1013749" y="5450927"/>
            <a:ext cx="2620385" cy="689413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991584" y="2153933"/>
            <a:ext cx="476605" cy="1275072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3154200" y="760416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3154200" y="26400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3154200" y="4519749"/>
            <a:ext cx="5883600" cy="83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919" y="-1386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38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354100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4574784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7795536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7795500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4574819" y="3179591"/>
            <a:ext cx="3042400" cy="4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354067" y="3829208"/>
            <a:ext cx="30424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354067" y="23089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4574800" y="2314000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7795533" y="2308684"/>
            <a:ext cx="3042400" cy="6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344918" y="3010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55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" name="Google Shape;1221;p28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8"/>
          <p:cNvSpPr txBox="1">
            <a:spLocks noGrp="1"/>
          </p:cNvSpPr>
          <p:nvPr>
            <p:ph type="title" hasCustomPrompt="1"/>
          </p:nvPr>
        </p:nvSpPr>
        <p:spPr>
          <a:xfrm>
            <a:off x="2259000" y="3834884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23" name="Google Shape;1223;p28"/>
          <p:cNvSpPr txBox="1">
            <a:spLocks noGrp="1"/>
          </p:cNvSpPr>
          <p:nvPr>
            <p:ph type="subTitle" idx="1"/>
          </p:nvPr>
        </p:nvSpPr>
        <p:spPr>
          <a:xfrm>
            <a:off x="2259000" y="2953843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224" name="Google Shape;1224;p28"/>
          <p:cNvGrpSpPr/>
          <p:nvPr/>
        </p:nvGrpSpPr>
        <p:grpSpPr>
          <a:xfrm flipH="1">
            <a:off x="-769683" y="5305860"/>
            <a:ext cx="2620385" cy="689413"/>
            <a:chOff x="3539975" y="3523525"/>
            <a:chExt cx="745925" cy="196250"/>
          </a:xfrm>
        </p:grpSpPr>
        <p:sp>
          <p:nvSpPr>
            <p:cNvPr id="1225" name="Google Shape;1225;p2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1" name="Google Shape;1241;p28"/>
          <p:cNvSpPr txBox="1">
            <a:spLocks noGrp="1"/>
          </p:cNvSpPr>
          <p:nvPr>
            <p:ph type="title" idx="2" hasCustomPrompt="1"/>
          </p:nvPr>
        </p:nvSpPr>
        <p:spPr>
          <a:xfrm>
            <a:off x="2259000" y="1443333"/>
            <a:ext cx="7674000" cy="131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3"/>
          </p:nvPr>
        </p:nvSpPr>
        <p:spPr>
          <a:xfrm>
            <a:off x="2259000" y="5344932"/>
            <a:ext cx="7674000" cy="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3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6448412" y="24597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6448400" y="29299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6448407" y="37776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6448404" y="42478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557196" y="180074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557203" y="2270967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557212" y="443660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557200" y="4906833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557196" y="3118673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557203" y="3588900"/>
            <a:ext cx="4640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8765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4" name="Google Shape;1284;p3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30"/>
          <p:cNvSpPr txBox="1">
            <a:spLocks noGrp="1"/>
          </p:cNvSpPr>
          <p:nvPr>
            <p:ph type="subTitle" idx="1"/>
          </p:nvPr>
        </p:nvSpPr>
        <p:spPr>
          <a:xfrm flipH="1">
            <a:off x="8788356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6" name="Google Shape;1286;p30"/>
          <p:cNvSpPr txBox="1">
            <a:spLocks noGrp="1"/>
          </p:cNvSpPr>
          <p:nvPr>
            <p:ph type="subTitle" idx="2"/>
          </p:nvPr>
        </p:nvSpPr>
        <p:spPr>
          <a:xfrm flipH="1">
            <a:off x="8788365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7" name="Google Shape;1287;p30"/>
          <p:cNvSpPr txBox="1">
            <a:spLocks noGrp="1"/>
          </p:cNvSpPr>
          <p:nvPr>
            <p:ph type="subTitle" idx="3"/>
          </p:nvPr>
        </p:nvSpPr>
        <p:spPr>
          <a:xfrm flipH="1">
            <a:off x="1295791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8" name="Google Shape;1288;p30"/>
          <p:cNvSpPr txBox="1">
            <a:spLocks noGrp="1"/>
          </p:cNvSpPr>
          <p:nvPr>
            <p:ph type="subTitle" idx="4"/>
          </p:nvPr>
        </p:nvSpPr>
        <p:spPr>
          <a:xfrm flipH="1">
            <a:off x="1295799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9" name="Google Shape;1289;p30"/>
          <p:cNvSpPr txBox="1">
            <a:spLocks noGrp="1"/>
          </p:cNvSpPr>
          <p:nvPr>
            <p:ph type="subTitle" idx="5"/>
          </p:nvPr>
        </p:nvSpPr>
        <p:spPr>
          <a:xfrm>
            <a:off x="5042073" y="2188567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0" name="Google Shape;1290;p30"/>
          <p:cNvSpPr txBox="1">
            <a:spLocks noGrp="1"/>
          </p:cNvSpPr>
          <p:nvPr>
            <p:ph type="subTitle" idx="6"/>
          </p:nvPr>
        </p:nvSpPr>
        <p:spPr>
          <a:xfrm>
            <a:off x="5042083" y="2807833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1" name="Google Shape;1291;p30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92" name="Google Shape;1292;p30"/>
          <p:cNvSpPr txBox="1">
            <a:spLocks noGrp="1"/>
          </p:cNvSpPr>
          <p:nvPr>
            <p:ph type="subTitle" idx="7"/>
          </p:nvPr>
        </p:nvSpPr>
        <p:spPr>
          <a:xfrm>
            <a:off x="6915215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3" name="Google Shape;1293;p30"/>
          <p:cNvSpPr txBox="1">
            <a:spLocks noGrp="1"/>
          </p:cNvSpPr>
          <p:nvPr>
            <p:ph type="subTitle" idx="8"/>
          </p:nvPr>
        </p:nvSpPr>
        <p:spPr>
          <a:xfrm>
            <a:off x="6915224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4" name="Google Shape;1294;p30"/>
          <p:cNvSpPr txBox="1">
            <a:spLocks noGrp="1"/>
          </p:cNvSpPr>
          <p:nvPr>
            <p:ph type="subTitle" idx="9"/>
          </p:nvPr>
        </p:nvSpPr>
        <p:spPr>
          <a:xfrm>
            <a:off x="3168932" y="3811300"/>
            <a:ext cx="2408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5" name="Google Shape;1295;p30"/>
          <p:cNvSpPr txBox="1">
            <a:spLocks noGrp="1"/>
          </p:cNvSpPr>
          <p:nvPr>
            <p:ph type="subTitle" idx="13"/>
          </p:nvPr>
        </p:nvSpPr>
        <p:spPr>
          <a:xfrm>
            <a:off x="3168940" y="4430567"/>
            <a:ext cx="24088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296" name="Google Shape;1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50534" y="50030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7" name="Google Shape;1297;p30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298" name="Google Shape;1298;p30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30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301" name="Google Shape;1301;p3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30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306" name="Google Shape;1306;p3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10325254" y="4605427"/>
            <a:ext cx="2620385" cy="689413"/>
            <a:chOff x="3539975" y="3523525"/>
            <a:chExt cx="745925" cy="196250"/>
          </a:xfrm>
        </p:grpSpPr>
        <p:sp>
          <p:nvSpPr>
            <p:cNvPr id="1355" name="Google Shape;1355;p3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848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" name="Google Shape;1372;p3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31"/>
          <p:cNvSpPr txBox="1">
            <a:spLocks noGrp="1"/>
          </p:cNvSpPr>
          <p:nvPr>
            <p:ph type="subTitle" idx="1"/>
          </p:nvPr>
        </p:nvSpPr>
        <p:spPr>
          <a:xfrm>
            <a:off x="4584791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4" name="Google Shape;1374;p31"/>
          <p:cNvSpPr txBox="1">
            <a:spLocks noGrp="1"/>
          </p:cNvSpPr>
          <p:nvPr>
            <p:ph type="subTitle" idx="2"/>
          </p:nvPr>
        </p:nvSpPr>
        <p:spPr>
          <a:xfrm>
            <a:off x="4584779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5" name="Google Shape;1375;p31"/>
          <p:cNvSpPr txBox="1">
            <a:spLocks noGrp="1"/>
          </p:cNvSpPr>
          <p:nvPr>
            <p:ph type="subTitle" idx="3"/>
          </p:nvPr>
        </p:nvSpPr>
        <p:spPr>
          <a:xfrm>
            <a:off x="7873973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6" name="Google Shape;1376;p31"/>
          <p:cNvSpPr txBox="1">
            <a:spLocks noGrp="1"/>
          </p:cNvSpPr>
          <p:nvPr>
            <p:ph type="subTitle" idx="4"/>
          </p:nvPr>
        </p:nvSpPr>
        <p:spPr>
          <a:xfrm>
            <a:off x="7873963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7" name="Google Shape;1377;p31"/>
          <p:cNvSpPr txBox="1">
            <a:spLocks noGrp="1"/>
          </p:cNvSpPr>
          <p:nvPr>
            <p:ph type="subTitle" idx="5"/>
          </p:nvPr>
        </p:nvSpPr>
        <p:spPr>
          <a:xfrm>
            <a:off x="1295608" y="1985367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8" name="Google Shape;1378;p31"/>
          <p:cNvSpPr txBox="1">
            <a:spLocks noGrp="1"/>
          </p:cNvSpPr>
          <p:nvPr>
            <p:ph type="subTitle" idx="6"/>
          </p:nvPr>
        </p:nvSpPr>
        <p:spPr>
          <a:xfrm>
            <a:off x="1295596" y="2604633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9" name="Google Shape;1379;p3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0" name="Google Shape;1380;p31"/>
          <p:cNvSpPr txBox="1">
            <a:spLocks noGrp="1"/>
          </p:cNvSpPr>
          <p:nvPr>
            <p:ph type="subTitle" idx="7"/>
          </p:nvPr>
        </p:nvSpPr>
        <p:spPr>
          <a:xfrm>
            <a:off x="4584821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1" name="Google Shape;1381;p31"/>
          <p:cNvSpPr txBox="1">
            <a:spLocks noGrp="1"/>
          </p:cNvSpPr>
          <p:nvPr>
            <p:ph type="subTitle" idx="8"/>
          </p:nvPr>
        </p:nvSpPr>
        <p:spPr>
          <a:xfrm>
            <a:off x="4584809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2" name="Google Shape;1382;p31"/>
          <p:cNvSpPr txBox="1">
            <a:spLocks noGrp="1"/>
          </p:cNvSpPr>
          <p:nvPr>
            <p:ph type="subTitle" idx="9"/>
          </p:nvPr>
        </p:nvSpPr>
        <p:spPr>
          <a:xfrm>
            <a:off x="7874004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3" name="Google Shape;1383;p31"/>
          <p:cNvSpPr txBox="1">
            <a:spLocks noGrp="1"/>
          </p:cNvSpPr>
          <p:nvPr>
            <p:ph type="subTitle" idx="13"/>
          </p:nvPr>
        </p:nvSpPr>
        <p:spPr>
          <a:xfrm>
            <a:off x="7873993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4" name="Google Shape;1384;p31"/>
          <p:cNvSpPr txBox="1">
            <a:spLocks noGrp="1"/>
          </p:cNvSpPr>
          <p:nvPr>
            <p:ph type="subTitle" idx="14"/>
          </p:nvPr>
        </p:nvSpPr>
        <p:spPr>
          <a:xfrm>
            <a:off x="1295639" y="3912900"/>
            <a:ext cx="302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5" name="Google Shape;1385;p31"/>
          <p:cNvSpPr txBox="1">
            <a:spLocks noGrp="1"/>
          </p:cNvSpPr>
          <p:nvPr>
            <p:ph type="subTitle" idx="15"/>
          </p:nvPr>
        </p:nvSpPr>
        <p:spPr>
          <a:xfrm>
            <a:off x="1295627" y="4532167"/>
            <a:ext cx="3022400" cy="1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386" name="Google Shape;1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368" y="53291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7" name="Google Shape;1387;p31"/>
          <p:cNvGrpSpPr/>
          <p:nvPr/>
        </p:nvGrpSpPr>
        <p:grpSpPr>
          <a:xfrm>
            <a:off x="522485" y="5133427"/>
            <a:ext cx="385560" cy="379624"/>
            <a:chOff x="426000" y="3302025"/>
            <a:chExt cx="220875" cy="217475"/>
          </a:xfrm>
        </p:grpSpPr>
        <p:sp>
          <p:nvSpPr>
            <p:cNvPr id="1388" name="Google Shape;1388;p3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476951" y="1410900"/>
            <a:ext cx="476605" cy="1275072"/>
            <a:chOff x="357713" y="600975"/>
            <a:chExt cx="357454" cy="956304"/>
          </a:xfrm>
        </p:grpSpPr>
        <p:sp>
          <p:nvSpPr>
            <p:cNvPr id="1391" name="Google Shape;1391;p3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5" name="Google Shape;1395;p31"/>
          <p:cNvGrpSpPr/>
          <p:nvPr/>
        </p:nvGrpSpPr>
        <p:grpSpPr>
          <a:xfrm>
            <a:off x="11155421" y="4470694"/>
            <a:ext cx="2620385" cy="689413"/>
            <a:chOff x="3539975" y="3523525"/>
            <a:chExt cx="745925" cy="196250"/>
          </a:xfrm>
        </p:grpSpPr>
        <p:sp>
          <p:nvSpPr>
            <p:cNvPr id="1396" name="Google Shape;1396;p3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2" name="Google Shape;1412;p31"/>
          <p:cNvSpPr/>
          <p:nvPr/>
        </p:nvSpPr>
        <p:spPr>
          <a:xfrm>
            <a:off x="344918" y="351844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679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664236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6642361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2507240" y="3268739"/>
            <a:ext cx="30424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2507233" y="3952165"/>
            <a:ext cx="3042400" cy="8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79668" y="4980400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534269" y="1918900"/>
            <a:ext cx="377776" cy="379624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476951" y="3831580"/>
            <a:ext cx="476605" cy="1275072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10685085" y="-1065604"/>
            <a:ext cx="2692235" cy="2692235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129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7840267" y="2060009"/>
            <a:ext cx="3397600" cy="105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6096000" y="3288933"/>
            <a:ext cx="5141600" cy="1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702" y="-1477907"/>
            <a:ext cx="3644900" cy="386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5457943" y="5233933"/>
            <a:ext cx="1386541" cy="9064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10051795" y="5361996"/>
            <a:ext cx="1057675" cy="243865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8657270" y="751694"/>
            <a:ext cx="2620385" cy="689413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8117368" y="53176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625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6618633" y="2451833"/>
            <a:ext cx="45284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6618600" y="3109400"/>
            <a:ext cx="45284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2116552" y="-1994304"/>
            <a:ext cx="2692235" cy="2692235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8445763" y="4474233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9" name="Google Shape;1529;p33"/>
          <p:cNvSpPr/>
          <p:nvPr/>
        </p:nvSpPr>
        <p:spPr>
          <a:xfrm>
            <a:off x="6096001" y="54012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552" y="-1285133"/>
            <a:ext cx="3370016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712882" y="6061429"/>
            <a:ext cx="5269505" cy="4234508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284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5" name="Google Shape;1535;p3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34"/>
          <p:cNvSpPr txBox="1">
            <a:spLocks noGrp="1"/>
          </p:cNvSpPr>
          <p:nvPr>
            <p:ph type="title"/>
          </p:nvPr>
        </p:nvSpPr>
        <p:spPr>
          <a:xfrm>
            <a:off x="1045200" y="2451833"/>
            <a:ext cx="4528000" cy="495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37" name="Google Shape;1537;p34"/>
          <p:cNvSpPr txBox="1">
            <a:spLocks noGrp="1"/>
          </p:cNvSpPr>
          <p:nvPr>
            <p:ph type="subTitle" idx="1"/>
          </p:nvPr>
        </p:nvSpPr>
        <p:spPr>
          <a:xfrm>
            <a:off x="1045347" y="3109400"/>
            <a:ext cx="4528000" cy="1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538" name="Google Shape;1538;p3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rot="10800000" flipH="1">
            <a:off x="-975301" y="-1671304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9" name="Google Shape;1539;p34"/>
          <p:cNvGrpSpPr/>
          <p:nvPr/>
        </p:nvGrpSpPr>
        <p:grpSpPr>
          <a:xfrm rot="10800000" flipH="1">
            <a:off x="522485" y="1620645"/>
            <a:ext cx="385560" cy="379624"/>
            <a:chOff x="426000" y="3302025"/>
            <a:chExt cx="220875" cy="217475"/>
          </a:xfrm>
        </p:grpSpPr>
        <p:sp>
          <p:nvSpPr>
            <p:cNvPr id="1540" name="Google Shape;1540;p3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2" name="Google Shape;1542;p34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543" name="Google Shape;1543;p3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7" name="Google Shape;1547;p34"/>
          <p:cNvGrpSpPr/>
          <p:nvPr/>
        </p:nvGrpSpPr>
        <p:grpSpPr>
          <a:xfrm rot="10800000" flipH="1">
            <a:off x="7011077" y="6027604"/>
            <a:ext cx="1057675" cy="243865"/>
            <a:chOff x="2685575" y="2835950"/>
            <a:chExt cx="433000" cy="99825"/>
          </a:xfrm>
        </p:grpSpPr>
        <p:sp>
          <p:nvSpPr>
            <p:cNvPr id="1548" name="Google Shape;1548;p3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2" name="Google Shape;1552;p34"/>
          <p:cNvGrpSpPr/>
          <p:nvPr/>
        </p:nvGrpSpPr>
        <p:grpSpPr>
          <a:xfrm rot="10800000" flipH="1">
            <a:off x="1817485" y="5282099"/>
            <a:ext cx="2692235" cy="2692235"/>
            <a:chOff x="1943325" y="-220375"/>
            <a:chExt cx="1298672" cy="1298672"/>
          </a:xfrm>
        </p:grpSpPr>
        <p:sp>
          <p:nvSpPr>
            <p:cNvPr id="1553" name="Google Shape;1553;p3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1" name="Google Shape;1601;p34"/>
          <p:cNvGrpSpPr/>
          <p:nvPr/>
        </p:nvGrpSpPr>
        <p:grpSpPr>
          <a:xfrm rot="10800000" flipH="1">
            <a:off x="11155421" y="1973590"/>
            <a:ext cx="2620385" cy="689413"/>
            <a:chOff x="3539975" y="3523525"/>
            <a:chExt cx="745925" cy="196250"/>
          </a:xfrm>
        </p:grpSpPr>
        <p:sp>
          <p:nvSpPr>
            <p:cNvPr id="1602" name="Google Shape;1602;p3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8" name="Google Shape;1618;p34"/>
          <p:cNvSpPr/>
          <p:nvPr/>
        </p:nvSpPr>
        <p:spPr>
          <a:xfrm rot="10800000" flipH="1">
            <a:off x="5092068" y="509922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3942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951667" y="1634384"/>
            <a:ext cx="4489600" cy="23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951833" y="4140784"/>
            <a:ext cx="5142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661034" y="5844827"/>
            <a:ext cx="2620385" cy="689413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249065" y="-2057349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5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" name="Google Shape;1642;p3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36"/>
          <p:cNvSpPr txBox="1">
            <a:spLocks noGrp="1"/>
          </p:cNvSpPr>
          <p:nvPr>
            <p:ph type="subTitle" idx="1"/>
          </p:nvPr>
        </p:nvSpPr>
        <p:spPr>
          <a:xfrm>
            <a:off x="6762500" y="2985133"/>
            <a:ext cx="43844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645" name="Google Shape;1645;p36"/>
          <p:cNvGrpSpPr/>
          <p:nvPr/>
        </p:nvGrpSpPr>
        <p:grpSpPr>
          <a:xfrm rot="10800000" flipH="1">
            <a:off x="522485" y="2128645"/>
            <a:ext cx="385560" cy="379624"/>
            <a:chOff x="426000" y="3302025"/>
            <a:chExt cx="220875" cy="217475"/>
          </a:xfrm>
        </p:grpSpPr>
        <p:sp>
          <p:nvSpPr>
            <p:cNvPr id="1646" name="Google Shape;1646;p3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8" name="Google Shape;1648;p36"/>
          <p:cNvGrpSpPr/>
          <p:nvPr/>
        </p:nvGrpSpPr>
        <p:grpSpPr>
          <a:xfrm rot="10800000" flipH="1">
            <a:off x="476951" y="4752524"/>
            <a:ext cx="476605" cy="1275072"/>
            <a:chOff x="357713" y="600975"/>
            <a:chExt cx="357454" cy="956304"/>
          </a:xfrm>
        </p:grpSpPr>
        <p:sp>
          <p:nvSpPr>
            <p:cNvPr id="1649" name="Google Shape;1649;p3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3" name="Google Shape;1653;p36"/>
          <p:cNvGrpSpPr/>
          <p:nvPr/>
        </p:nvGrpSpPr>
        <p:grpSpPr>
          <a:xfrm rot="10800000" flipH="1">
            <a:off x="2753711" y="6310370"/>
            <a:ext cx="1057675" cy="243865"/>
            <a:chOff x="2685575" y="2835950"/>
            <a:chExt cx="433000" cy="998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8" name="Google Shape;1658;p36"/>
          <p:cNvGrpSpPr/>
          <p:nvPr/>
        </p:nvGrpSpPr>
        <p:grpSpPr>
          <a:xfrm rot="10800000" flipH="1">
            <a:off x="6095985" y="5537265"/>
            <a:ext cx="2692235" cy="2692235"/>
            <a:chOff x="1943325" y="-220375"/>
            <a:chExt cx="1298672" cy="1298672"/>
          </a:xfrm>
        </p:grpSpPr>
        <p:sp>
          <p:nvSpPr>
            <p:cNvPr id="1659" name="Google Shape;1659;p3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7" name="Google Shape;1707;p36"/>
          <p:cNvGrpSpPr/>
          <p:nvPr/>
        </p:nvGrpSpPr>
        <p:grpSpPr>
          <a:xfrm rot="10800000" flipH="1">
            <a:off x="10135521" y="653356"/>
            <a:ext cx="2620385" cy="689413"/>
            <a:chOff x="3539975" y="3523525"/>
            <a:chExt cx="745925" cy="196250"/>
          </a:xfrm>
        </p:grpSpPr>
        <p:sp>
          <p:nvSpPr>
            <p:cNvPr id="1708" name="Google Shape;1708;p3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724" name="Google Shape;1724;p36"/>
          <p:cNvPicPr preferRelativeResize="0"/>
          <p:nvPr/>
        </p:nvPicPr>
        <p:blipFill rotWithShape="1">
          <a:blip r:embed="rId3">
            <a:alphaModFix/>
          </a:blip>
          <a:srcRect t="1770" r="38199" b="-1770"/>
          <a:stretch/>
        </p:blipFill>
        <p:spPr>
          <a:xfrm rot="10800000" flipH="1">
            <a:off x="10235388" y="4086767"/>
            <a:ext cx="836873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30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5394064" y="2198039"/>
            <a:ext cx="51568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2123367" y="3071233"/>
            <a:ext cx="32708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10862734" y="3071229"/>
            <a:ext cx="2692235" cy="2692235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2095737" y="5450911"/>
            <a:ext cx="2620385" cy="689413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7006923" y="5579151"/>
            <a:ext cx="1386541" cy="9064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203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2433400" y="2546467"/>
            <a:ext cx="73252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819554" y="852712"/>
            <a:ext cx="2620385" cy="689413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68266" y="4666085"/>
            <a:ext cx="9592500" cy="2749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10751684" y="2897863"/>
            <a:ext cx="476605" cy="1275072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5725661" y="827884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3705337" y="-2315854"/>
            <a:ext cx="5269505" cy="4234508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2433400" y="3236933"/>
            <a:ext cx="73252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49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3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39"/>
          <p:cNvSpPr txBox="1">
            <a:spLocks noGrp="1"/>
          </p:cNvSpPr>
          <p:nvPr>
            <p:ph type="title"/>
          </p:nvPr>
        </p:nvSpPr>
        <p:spPr>
          <a:xfrm>
            <a:off x="954000" y="2194633"/>
            <a:ext cx="3611600" cy="1193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38" name="Google Shape;1838;p39"/>
          <p:cNvSpPr txBox="1">
            <a:spLocks noGrp="1"/>
          </p:cNvSpPr>
          <p:nvPr>
            <p:ph type="subTitle" idx="1"/>
          </p:nvPr>
        </p:nvSpPr>
        <p:spPr>
          <a:xfrm>
            <a:off x="954000" y="3435128"/>
            <a:ext cx="3611600" cy="1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839" name="Google Shape;1839;p39"/>
          <p:cNvGrpSpPr/>
          <p:nvPr/>
        </p:nvGrpSpPr>
        <p:grpSpPr>
          <a:xfrm rot="-5400000" flipH="1">
            <a:off x="4259815" y="1056545"/>
            <a:ext cx="380355" cy="379624"/>
            <a:chOff x="432750" y="3302025"/>
            <a:chExt cx="217894" cy="217475"/>
          </a:xfrm>
        </p:grpSpPr>
        <p:sp>
          <p:nvSpPr>
            <p:cNvPr id="1840" name="Google Shape;1840;p39"/>
            <p:cNvSpPr/>
            <p:nvPr/>
          </p:nvSpPr>
          <p:spPr>
            <a:xfrm>
              <a:off x="43651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2" name="Google Shape;1842;p39"/>
          <p:cNvGrpSpPr/>
          <p:nvPr/>
        </p:nvGrpSpPr>
        <p:grpSpPr>
          <a:xfrm rot="10800000" flipH="1">
            <a:off x="476951" y="4863305"/>
            <a:ext cx="476605" cy="1275072"/>
            <a:chOff x="357713" y="600975"/>
            <a:chExt cx="357454" cy="956304"/>
          </a:xfrm>
        </p:grpSpPr>
        <p:sp>
          <p:nvSpPr>
            <p:cNvPr id="1843" name="Google Shape;1843;p3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3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7" name="Google Shape;1847;p39"/>
          <p:cNvGrpSpPr/>
          <p:nvPr/>
        </p:nvGrpSpPr>
        <p:grpSpPr>
          <a:xfrm rot="10800000" flipH="1">
            <a:off x="5567161" y="6266904"/>
            <a:ext cx="1057675" cy="243865"/>
            <a:chOff x="2685575" y="2835950"/>
            <a:chExt cx="433000" cy="99825"/>
          </a:xfrm>
        </p:grpSpPr>
        <p:sp>
          <p:nvSpPr>
            <p:cNvPr id="1848" name="Google Shape;1848;p3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2" name="Google Shape;1852;p39"/>
          <p:cNvGrpSpPr/>
          <p:nvPr/>
        </p:nvGrpSpPr>
        <p:grpSpPr>
          <a:xfrm rot="10800000" flipH="1">
            <a:off x="-981513" y="901639"/>
            <a:ext cx="2620385" cy="689413"/>
            <a:chOff x="3539975" y="3523525"/>
            <a:chExt cx="745925" cy="196250"/>
          </a:xfrm>
        </p:grpSpPr>
        <p:sp>
          <p:nvSpPr>
            <p:cNvPr id="1853" name="Google Shape;1853;p3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9" name="Google Shape;1869;p39"/>
          <p:cNvSpPr/>
          <p:nvPr/>
        </p:nvSpPr>
        <p:spPr>
          <a:xfrm rot="-5400000" flipH="1">
            <a:off x="2262804" y="876825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0" name="Google Shape;1870;p39"/>
          <p:cNvGrpSpPr/>
          <p:nvPr/>
        </p:nvGrpSpPr>
        <p:grpSpPr>
          <a:xfrm rot="10800000" flipH="1">
            <a:off x="10834869" y="509465"/>
            <a:ext cx="2692235" cy="2692235"/>
            <a:chOff x="1943325" y="-220375"/>
            <a:chExt cx="1298672" cy="1298672"/>
          </a:xfrm>
        </p:grpSpPr>
        <p:sp>
          <p:nvSpPr>
            <p:cNvPr id="1871" name="Google Shape;1871;p3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3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3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3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3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3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3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3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3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3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3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3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3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3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39"/>
          <p:cNvGrpSpPr/>
          <p:nvPr/>
        </p:nvGrpSpPr>
        <p:grpSpPr>
          <a:xfrm rot="10800000" flipH="1">
            <a:off x="8743534" y="5825895"/>
            <a:ext cx="5333884" cy="4234508"/>
            <a:chOff x="5207925" y="-1994879"/>
            <a:chExt cx="4000413" cy="3175881"/>
          </a:xfrm>
        </p:grpSpPr>
        <p:sp>
          <p:nvSpPr>
            <p:cNvPr id="1920" name="Google Shape;1920;p3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3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463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0"/>
          <p:cNvSpPr txBox="1">
            <a:spLocks noGrp="1"/>
          </p:cNvSpPr>
          <p:nvPr>
            <p:ph type="title"/>
          </p:nvPr>
        </p:nvSpPr>
        <p:spPr>
          <a:xfrm>
            <a:off x="8159925" y="2319001"/>
            <a:ext cx="3078400" cy="125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26" name="Google Shape;1926;p40"/>
          <p:cNvSpPr txBox="1">
            <a:spLocks noGrp="1"/>
          </p:cNvSpPr>
          <p:nvPr>
            <p:ph type="subTitle" idx="1"/>
          </p:nvPr>
        </p:nvSpPr>
        <p:spPr>
          <a:xfrm>
            <a:off x="8159900" y="3788000"/>
            <a:ext cx="3078400" cy="9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927" name="Google Shape;1927;p40"/>
          <p:cNvGrpSpPr/>
          <p:nvPr/>
        </p:nvGrpSpPr>
        <p:grpSpPr>
          <a:xfrm rot="10800000" flipH="1">
            <a:off x="838352" y="6140237"/>
            <a:ext cx="2692235" cy="2692235"/>
            <a:chOff x="1943325" y="-220375"/>
            <a:chExt cx="1298672" cy="1298672"/>
          </a:xfrm>
        </p:grpSpPr>
        <p:sp>
          <p:nvSpPr>
            <p:cNvPr id="1928" name="Google Shape;1928;p4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 rot="10800000" flipH="1">
            <a:off x="8516921" y="5223396"/>
            <a:ext cx="2620385" cy="689413"/>
            <a:chOff x="3539975" y="3523525"/>
            <a:chExt cx="745925" cy="196250"/>
          </a:xfrm>
        </p:grpSpPr>
        <p:sp>
          <p:nvSpPr>
            <p:cNvPr id="1977" name="Google Shape;1977;p4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93" name="Google Shape;1993;p40"/>
          <p:cNvPicPr preferRelativeResize="0"/>
          <p:nvPr/>
        </p:nvPicPr>
        <p:blipFill rotWithShape="1">
          <a:blip r:embed="rId3">
            <a:alphaModFix/>
          </a:blip>
          <a:srcRect t="1770" r="4580" b="-1770"/>
          <a:stretch/>
        </p:blipFill>
        <p:spPr>
          <a:xfrm>
            <a:off x="-426467" y="-1632633"/>
            <a:ext cx="12921400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4" name="Google Shape;1994;p40"/>
          <p:cNvGrpSpPr/>
          <p:nvPr/>
        </p:nvGrpSpPr>
        <p:grpSpPr>
          <a:xfrm rot="5400000" flipH="1">
            <a:off x="2258324" y="478964"/>
            <a:ext cx="476605" cy="1275072"/>
            <a:chOff x="357713" y="600975"/>
            <a:chExt cx="357454" cy="956304"/>
          </a:xfrm>
        </p:grpSpPr>
        <p:sp>
          <p:nvSpPr>
            <p:cNvPr id="1995" name="Google Shape;1995;p4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5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914200" y="4127211"/>
            <a:ext cx="6363600" cy="63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8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635800" y="1937624"/>
            <a:ext cx="89204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4470436" y="766176"/>
            <a:ext cx="385560" cy="379624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353311" y="318440"/>
            <a:ext cx="476605" cy="1275072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10556201" y="2849129"/>
            <a:ext cx="2692235" cy="2692235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360454" y="5450911"/>
            <a:ext cx="2620385" cy="689413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1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132564" y="5585533"/>
            <a:ext cx="1386541" cy="9064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11206795" y="3307062"/>
            <a:ext cx="1057675" cy="243865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10926101" y="5687127"/>
            <a:ext cx="2620385" cy="689413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35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Google Shape;2078;p4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9" name="Google Shape;2079;p42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80" name="Google Shape;2080;p42"/>
          <p:cNvGrpSpPr/>
          <p:nvPr/>
        </p:nvGrpSpPr>
        <p:grpSpPr>
          <a:xfrm>
            <a:off x="522485" y="6074427"/>
            <a:ext cx="385560" cy="379624"/>
            <a:chOff x="426000" y="3302025"/>
            <a:chExt cx="220875" cy="217475"/>
          </a:xfrm>
        </p:grpSpPr>
        <p:sp>
          <p:nvSpPr>
            <p:cNvPr id="2081" name="Google Shape;2081;p4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3" name="Google Shape;2083;p42"/>
          <p:cNvGrpSpPr/>
          <p:nvPr/>
        </p:nvGrpSpPr>
        <p:grpSpPr>
          <a:xfrm>
            <a:off x="476951" y="1512500"/>
            <a:ext cx="476605" cy="1275072"/>
            <a:chOff x="357713" y="600975"/>
            <a:chExt cx="357454" cy="956304"/>
          </a:xfrm>
        </p:grpSpPr>
        <p:sp>
          <p:nvSpPr>
            <p:cNvPr id="2084" name="Google Shape;2084;p4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8" name="Google Shape;2088;p42"/>
          <p:cNvGrpSpPr/>
          <p:nvPr/>
        </p:nvGrpSpPr>
        <p:grpSpPr>
          <a:xfrm>
            <a:off x="10696921" y="270094"/>
            <a:ext cx="2620385" cy="689413"/>
            <a:chOff x="3539975" y="3523525"/>
            <a:chExt cx="745925" cy="196250"/>
          </a:xfrm>
        </p:grpSpPr>
        <p:sp>
          <p:nvSpPr>
            <p:cNvPr id="2089" name="Google Shape;2089;p4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4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4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4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4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353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Google Shape;2106;p4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7" name="Google Shape;2107;p43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08" name="Google Shape;2108;p43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09" name="Google Shape;2109;p4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1" name="Google Shape;2111;p43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12" name="Google Shape;2112;p4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6" name="Google Shape;2116;p43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17" name="Google Shape;2117;p4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4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4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133" name="Google Shape;21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9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5" name="Google Shape;2135;p44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6" name="Google Shape;2136;p44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37" name="Google Shape;2137;p44"/>
          <p:cNvGrpSpPr/>
          <p:nvPr/>
        </p:nvGrpSpPr>
        <p:grpSpPr>
          <a:xfrm>
            <a:off x="522485" y="5438227"/>
            <a:ext cx="385560" cy="379624"/>
            <a:chOff x="426000" y="3302025"/>
            <a:chExt cx="220875" cy="217475"/>
          </a:xfrm>
        </p:grpSpPr>
        <p:sp>
          <p:nvSpPr>
            <p:cNvPr id="2138" name="Google Shape;2138;p4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4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0" name="Google Shape;2140;p44"/>
          <p:cNvGrpSpPr/>
          <p:nvPr/>
        </p:nvGrpSpPr>
        <p:grpSpPr>
          <a:xfrm>
            <a:off x="476951" y="1918900"/>
            <a:ext cx="476605" cy="1275072"/>
            <a:chOff x="357713" y="600975"/>
            <a:chExt cx="357454" cy="956304"/>
          </a:xfrm>
        </p:grpSpPr>
        <p:sp>
          <p:nvSpPr>
            <p:cNvPr id="2141" name="Google Shape;2141;p4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4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45" name="Google Shape;2145;p44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46" name="Google Shape;2146;p4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2" name="Google Shape;2162;p44"/>
          <p:cNvSpPr/>
          <p:nvPr/>
        </p:nvSpPr>
        <p:spPr>
          <a:xfrm>
            <a:off x="954068" y="39001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63" name="Google Shape;21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3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5" name="Google Shape;2165;p4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6" name="Google Shape;2166;p45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167" name="Google Shape;2167;p45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168" name="Google Shape;2168;p4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0" name="Google Shape;2170;p45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171" name="Google Shape;2171;p4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5" name="Google Shape;2175;p45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176" name="Google Shape;2176;p4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940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504912" y="5662272"/>
            <a:ext cx="12470949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580209" y="5648093"/>
            <a:ext cx="385713" cy="379624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771901" y="3225304"/>
            <a:ext cx="2620385" cy="689413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151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4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4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9" name="Google Shape;2219;p47"/>
          <p:cNvGrpSpPr/>
          <p:nvPr/>
        </p:nvGrpSpPr>
        <p:grpSpPr>
          <a:xfrm>
            <a:off x="522485" y="1722245"/>
            <a:ext cx="385560" cy="379624"/>
            <a:chOff x="426000" y="3302025"/>
            <a:chExt cx="220875" cy="217475"/>
          </a:xfrm>
        </p:grpSpPr>
        <p:sp>
          <p:nvSpPr>
            <p:cNvPr id="2220" name="Google Shape;2220;p4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2" name="Google Shape;2222;p47"/>
          <p:cNvGrpSpPr/>
          <p:nvPr/>
        </p:nvGrpSpPr>
        <p:grpSpPr>
          <a:xfrm rot="10800000" flipH="1">
            <a:off x="476951" y="4346124"/>
            <a:ext cx="476605" cy="1275072"/>
            <a:chOff x="357713" y="600975"/>
            <a:chExt cx="357454" cy="956304"/>
          </a:xfrm>
        </p:grpSpPr>
        <p:sp>
          <p:nvSpPr>
            <p:cNvPr id="2223" name="Google Shape;2223;p4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7" name="Google Shape;2227;p47"/>
          <p:cNvGrpSpPr/>
          <p:nvPr/>
        </p:nvGrpSpPr>
        <p:grpSpPr>
          <a:xfrm rot="10800000" flipH="1">
            <a:off x="7829444" y="6297365"/>
            <a:ext cx="1057675" cy="243865"/>
            <a:chOff x="2685575" y="2835950"/>
            <a:chExt cx="433000" cy="99825"/>
          </a:xfrm>
        </p:grpSpPr>
        <p:sp>
          <p:nvSpPr>
            <p:cNvPr id="2228" name="Google Shape;2228;p4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2" name="Google Shape;2232;p47"/>
          <p:cNvGrpSpPr/>
          <p:nvPr/>
        </p:nvGrpSpPr>
        <p:grpSpPr>
          <a:xfrm rot="10800000" flipH="1">
            <a:off x="676319" y="6246632"/>
            <a:ext cx="2692235" cy="2692235"/>
            <a:chOff x="1943325" y="-220375"/>
            <a:chExt cx="1298672" cy="1298672"/>
          </a:xfrm>
        </p:grpSpPr>
        <p:sp>
          <p:nvSpPr>
            <p:cNvPr id="2233" name="Google Shape;2233;p4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1" name="Google Shape;2281;p47"/>
          <p:cNvGrpSpPr/>
          <p:nvPr/>
        </p:nvGrpSpPr>
        <p:grpSpPr>
          <a:xfrm rot="10800000" flipH="1">
            <a:off x="10543588" y="717656"/>
            <a:ext cx="2620385" cy="689413"/>
            <a:chOff x="3539975" y="3523525"/>
            <a:chExt cx="745925" cy="196250"/>
          </a:xfrm>
        </p:grpSpPr>
        <p:sp>
          <p:nvSpPr>
            <p:cNvPr id="2282" name="Google Shape;2282;p4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908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9" name="Google Shape;2299;p4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0" name="Google Shape;2300;p48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301" name="Google Shape;2301;p48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302" name="Google Shape;2302;p4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4" name="Google Shape;2304;p48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2305" name="Google Shape;2305;p4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9" name="Google Shape;2309;p48"/>
          <p:cNvGrpSpPr/>
          <p:nvPr/>
        </p:nvGrpSpPr>
        <p:grpSpPr>
          <a:xfrm>
            <a:off x="522485" y="5838529"/>
            <a:ext cx="2692235" cy="2692235"/>
            <a:chOff x="1943325" y="-220375"/>
            <a:chExt cx="1298672" cy="1298672"/>
          </a:xfrm>
        </p:grpSpPr>
        <p:sp>
          <p:nvSpPr>
            <p:cNvPr id="2310" name="Google Shape;2310;p48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8" name="Google Shape;2358;p48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359" name="Google Shape;2359;p4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5" name="Google Shape;2375;p48"/>
          <p:cNvSpPr/>
          <p:nvPr/>
        </p:nvSpPr>
        <p:spPr>
          <a:xfrm>
            <a:off x="10395047" y="3677500"/>
            <a:ext cx="1100603" cy="2231584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6" name="Google Shape;2376;p48"/>
          <p:cNvSpPr/>
          <p:nvPr/>
        </p:nvSpPr>
        <p:spPr>
          <a:xfrm>
            <a:off x="954068" y="3188980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77" name="Google Shape;2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9503" y="-789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12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3590366" y="2691562"/>
            <a:ext cx="5333884" cy="4234508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11353652" y="429514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2219844" y="6240898"/>
            <a:ext cx="1057675" cy="243865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5007270" y="6484771"/>
            <a:ext cx="2620385" cy="689413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11238074" y="2316949"/>
            <a:ext cx="1386541" cy="9064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3601" y="50075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476951" y="1207700"/>
            <a:ext cx="476605" cy="1275072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7011077" y="963829"/>
            <a:ext cx="1057675" cy="243865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11155421" y="4572294"/>
            <a:ext cx="2620385" cy="689413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52919" y="-10698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00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" y="53547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11310908" y="5354760"/>
            <a:ext cx="377776" cy="379624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10900684" y="187329"/>
            <a:ext cx="2692235" cy="2692235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623601" y="4572294"/>
            <a:ext cx="2620385" cy="689413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537999" y="-861433"/>
            <a:ext cx="3370016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2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628000" y="2016035"/>
            <a:ext cx="89360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56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405201" y="5106667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522485" y="4727027"/>
            <a:ext cx="385560" cy="379624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476951" y="1614100"/>
            <a:ext cx="476605" cy="1275072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10946618" y="1394329"/>
            <a:ext cx="2692235" cy="2692235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375013" y="3463394"/>
            <a:ext cx="2620385" cy="689413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3929534" y="5677913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20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187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39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2650400" y="1637169"/>
            <a:ext cx="6891200" cy="3487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2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3759236" y="5712217"/>
            <a:ext cx="385560" cy="379624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353311" y="5264507"/>
            <a:ext cx="476605" cy="1275072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7236312" y="5464891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782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1071131" y="2352555"/>
            <a:ext cx="6181200" cy="842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1071133" y="3311745"/>
            <a:ext cx="6181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6299877" y="799432"/>
            <a:ext cx="1057675" cy="243865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4121435" y="5708729"/>
            <a:ext cx="2692235" cy="2692235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11351170" y="5708727"/>
            <a:ext cx="2620385" cy="689413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2354352" y="711497"/>
            <a:ext cx="740689" cy="739059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7313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"/>
          <p:cNvSpPr txBox="1">
            <a:spLocks noGrp="1"/>
          </p:cNvSpPr>
          <p:nvPr>
            <p:ph type="body" idx="1"/>
          </p:nvPr>
        </p:nvSpPr>
        <p:spPr>
          <a:xfrm>
            <a:off x="1462067" y="1514600"/>
            <a:ext cx="5955600" cy="20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67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66" name="Google Shape;466;p10"/>
          <p:cNvGrpSpPr/>
          <p:nvPr/>
        </p:nvGrpSpPr>
        <p:grpSpPr>
          <a:xfrm>
            <a:off x="522485" y="5743027"/>
            <a:ext cx="385560" cy="379624"/>
            <a:chOff x="426000" y="3302025"/>
            <a:chExt cx="220875" cy="217475"/>
          </a:xfrm>
        </p:grpSpPr>
        <p:sp>
          <p:nvSpPr>
            <p:cNvPr id="467" name="Google Shape;467;p1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9" name="Google Shape;469;p10"/>
          <p:cNvGrpSpPr/>
          <p:nvPr/>
        </p:nvGrpSpPr>
        <p:grpSpPr>
          <a:xfrm>
            <a:off x="476951" y="1888067"/>
            <a:ext cx="476605" cy="1275072"/>
            <a:chOff x="357713" y="600975"/>
            <a:chExt cx="357454" cy="956304"/>
          </a:xfrm>
        </p:grpSpPr>
        <p:sp>
          <p:nvSpPr>
            <p:cNvPr id="470" name="Google Shape;470;p1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10"/>
          <p:cNvGrpSpPr/>
          <p:nvPr/>
        </p:nvGrpSpPr>
        <p:grpSpPr>
          <a:xfrm>
            <a:off x="1879818" y="-1347238"/>
            <a:ext cx="2692235" cy="2692235"/>
            <a:chOff x="1943325" y="-220375"/>
            <a:chExt cx="1298672" cy="1298672"/>
          </a:xfrm>
        </p:grpSpPr>
        <p:sp>
          <p:nvSpPr>
            <p:cNvPr id="475" name="Google Shape;475;p1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23" name="Google Shape;52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10218687" y="1879733"/>
            <a:ext cx="3370015" cy="35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97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1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2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586000" y="2097451"/>
            <a:ext cx="9020000" cy="1588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586000" y="4011513"/>
            <a:ext cx="9020000" cy="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528" name="Google Shape;5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864945" y="5034233"/>
            <a:ext cx="12470951" cy="3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11"/>
          <p:cNvGrpSpPr/>
          <p:nvPr/>
        </p:nvGrpSpPr>
        <p:grpSpPr>
          <a:xfrm flipH="1">
            <a:off x="11256645" y="4773793"/>
            <a:ext cx="378857" cy="379624"/>
            <a:chOff x="432750" y="3302025"/>
            <a:chExt cx="217035" cy="217475"/>
          </a:xfrm>
        </p:grpSpPr>
        <p:sp>
          <p:nvSpPr>
            <p:cNvPr id="530" name="Google Shape;530;p11"/>
            <p:cNvSpPr/>
            <p:nvPr/>
          </p:nvSpPr>
          <p:spPr>
            <a:xfrm>
              <a:off x="43566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1"/>
          <p:cNvGrpSpPr/>
          <p:nvPr/>
        </p:nvGrpSpPr>
        <p:grpSpPr>
          <a:xfrm flipH="1">
            <a:off x="11216215" y="1254467"/>
            <a:ext cx="476605" cy="1275072"/>
            <a:chOff x="357713" y="600975"/>
            <a:chExt cx="357454" cy="956304"/>
          </a:xfrm>
        </p:grpSpPr>
        <p:sp>
          <p:nvSpPr>
            <p:cNvPr id="533" name="Google Shape;533;p1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1"/>
          <p:cNvGrpSpPr/>
          <p:nvPr/>
        </p:nvGrpSpPr>
        <p:grpSpPr>
          <a:xfrm flipH="1">
            <a:off x="-1606034" y="4619060"/>
            <a:ext cx="2620385" cy="689413"/>
            <a:chOff x="3539975" y="3523525"/>
            <a:chExt cx="745925" cy="196250"/>
          </a:xfrm>
        </p:grpSpPr>
        <p:sp>
          <p:nvSpPr>
            <p:cNvPr id="538" name="Google Shape;538;p1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01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4000" y="717667"/>
            <a:ext cx="10284000" cy="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4067" y="1536633"/>
            <a:ext cx="10284000" cy="4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600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10" r:id="rId48"/>
    <p:sldLayoutId id="2147483711" r:id="rId4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9" name="Google Shape;2579;p5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2488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5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85" name="Google Shape;2585;p5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65277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Behavioural Pattern:</a:t>
            </a:r>
            <a:br>
              <a:rPr lang="en-DE" dirty="0"/>
            </a:br>
            <a:r>
              <a:rPr lang="en-DE" dirty="0"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EE010-8ED6-220A-600A-EDFBCF77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By Paul Sohns</a:t>
            </a:r>
          </a:p>
        </p:txBody>
      </p:sp>
    </p:spTree>
    <p:extLst>
      <p:ext uri="{BB962C8B-B14F-4D97-AF65-F5344CB8AC3E}">
        <p14:creationId xmlns:p14="http://schemas.microsoft.com/office/powerpoint/2010/main" val="4889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870" dirty="0"/>
              <a:t>4. A tree’s lifetime</a:t>
            </a:r>
            <a:br>
              <a:rPr lang="en-DE" sz="3870" dirty="0"/>
            </a:br>
            <a:br>
              <a:rPr lang="en-DE" sz="3870" dirty="0"/>
            </a:br>
            <a:r>
              <a:rPr lang="en-DE" sz="3870" dirty="0"/>
              <a:t>Code analysis</a:t>
            </a:r>
          </a:p>
        </p:txBody>
      </p:sp>
    </p:spTree>
    <p:extLst>
      <p:ext uri="{BB962C8B-B14F-4D97-AF65-F5344CB8AC3E}">
        <p14:creationId xmlns:p14="http://schemas.microsoft.com/office/powerpoint/2010/main" val="397737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F244-7538-68C5-AFDD-01F1A98F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Thank you for your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E766-5A2A-016C-D37F-F19C58237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Feel free to ask questions now if you have some</a:t>
            </a:r>
          </a:p>
        </p:txBody>
      </p:sp>
    </p:spTree>
    <p:extLst>
      <p:ext uri="{BB962C8B-B14F-4D97-AF65-F5344CB8AC3E}">
        <p14:creationId xmlns:p14="http://schemas.microsoft.com/office/powerpoint/2010/main" val="55258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A96C-E552-75E2-83C8-1C31284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06DE-B04E-3E5C-247B-E62FE91C6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Behavioural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81F38-667F-AEA1-0864-ACD64D88BC3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90501" y="3834344"/>
            <a:ext cx="1095600" cy="739200"/>
          </a:xfrm>
        </p:spPr>
        <p:txBody>
          <a:bodyPr/>
          <a:lstStyle/>
          <a:p>
            <a:r>
              <a:rPr lang="en-DE" dirty="0"/>
              <a:t>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E9DBF56-D4E1-14A2-F8E9-CE08B3693DF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86167" y="3767845"/>
            <a:ext cx="3849600" cy="472800"/>
          </a:xfrm>
        </p:spPr>
        <p:txBody>
          <a:bodyPr/>
          <a:lstStyle/>
          <a:p>
            <a:r>
              <a:rPr lang="en-DE" dirty="0"/>
              <a:t>If? States? Machines?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823C9C-E897-0348-4062-DD8BF665BDF2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DE" dirty="0"/>
              <a:t>3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936D3B5-D09A-4782-299B-8F111F837D2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DE" dirty="0"/>
              <a:t>Apples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4D8449B-19FD-EFAF-68C5-AB81C82E97B4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6276951" y="3834344"/>
            <a:ext cx="1095600" cy="739200"/>
          </a:xfrm>
        </p:spPr>
        <p:txBody>
          <a:bodyPr/>
          <a:lstStyle/>
          <a:p>
            <a:r>
              <a:rPr lang="en-DE" dirty="0"/>
              <a:t>4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467E0A4-EE79-F353-F398-560D5FDE17B5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372551" y="3767845"/>
            <a:ext cx="3849600" cy="472800"/>
          </a:xfrm>
        </p:spPr>
        <p:txBody>
          <a:bodyPr/>
          <a:lstStyle/>
          <a:p>
            <a:r>
              <a:rPr lang="en-DE" dirty="0"/>
              <a:t>A tree’s lifetime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0E09790-241B-9AE0-FD87-094FFEF340B2}"/>
              </a:ext>
            </a:extLst>
          </p:cNvPr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2940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19ABA8-956A-1CE2-52DD-02686054B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What Are </a:t>
            </a:r>
            <a:r>
              <a:rPr lang="en-GB" b="1" i="0" dirty="0" err="1">
                <a:effectLst/>
                <a:latin typeface="Söhne"/>
              </a:rPr>
              <a:t>Behavioral</a:t>
            </a:r>
            <a:r>
              <a:rPr lang="en-GB" b="1" i="0" dirty="0">
                <a:effectLst/>
                <a:latin typeface="Söhne"/>
              </a:rPr>
              <a:t> Patterns?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Manage 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ow objects collaborate and communicate within a system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anage the interactions between objects</a:t>
            </a:r>
          </a:p>
          <a:p>
            <a:pPr lvl="1"/>
            <a:r>
              <a:rPr lang="en-GB" dirty="0">
                <a:solidFill>
                  <a:srgbClr val="D1D5DB"/>
                </a:solidFill>
                <a:latin typeface="Söhne"/>
              </a:rPr>
              <a:t>Help make code more readable and structured</a:t>
            </a:r>
          </a:p>
          <a:p>
            <a:pPr lvl="1"/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1" dirty="0">
                <a:solidFill>
                  <a:srgbClr val="D1D5DB"/>
                </a:solidFill>
                <a:latin typeface="Söhne"/>
              </a:rPr>
              <a:t>State Pattern?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Alter an object's behaviour when its internal state changes</a:t>
            </a:r>
          </a:p>
          <a:p>
            <a:pPr lvl="1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Useful for managing complex logic based on different states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E515A-4A8F-C9E5-F70E-8E030E3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1. Behavioural Patterns</a:t>
            </a:r>
          </a:p>
        </p:txBody>
      </p:sp>
    </p:spTree>
    <p:extLst>
      <p:ext uri="{BB962C8B-B14F-4D97-AF65-F5344CB8AC3E}">
        <p14:creationId xmlns:p14="http://schemas.microsoft.com/office/powerpoint/2010/main" val="175295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957A-B4B8-DD22-6546-13771140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9195087-7680-A4DE-A665-96B272E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80" y="1278467"/>
            <a:ext cx="6433040" cy="5316514"/>
          </a:xfrm>
          <a:prstGeom prst="rect">
            <a:avLst/>
          </a:prstGeom>
        </p:spPr>
      </p:pic>
      <p:pic>
        <p:nvPicPr>
          <p:cNvPr id="6" name="Picture 5" descr="A close up of a cat&#10;&#10;Description automatically generated">
            <a:extLst>
              <a:ext uri="{FF2B5EF4-FFF2-40B4-BE49-F238E27FC236}">
                <a16:creationId xmlns:a16="http://schemas.microsoft.com/office/drawing/2014/main" id="{57128A40-1DA5-950E-C5CC-847218E9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1807">
            <a:off x="-252956" y="4679439"/>
            <a:ext cx="3749552" cy="2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8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X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</a:t>
            </a:r>
          </a:p>
          <a:p>
            <a:pPr algn="ctr"/>
            <a:r>
              <a:rPr lang="en-DE" sz="2400" dirty="0"/>
              <a:t>W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State </a:t>
            </a:r>
          </a:p>
          <a:p>
            <a:pPr algn="ctr"/>
            <a:r>
              <a:rPr lang="en-DE" sz="2400" dirty="0"/>
              <a:t>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6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3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6456748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2806664" y="4630031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4631706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8281790" y="4625494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7FDD5C-9F00-9027-7317-0C14E906FB8C}"/>
              </a:ext>
            </a:extLst>
          </p:cNvPr>
          <p:cNvSpPr/>
          <p:nvPr/>
        </p:nvSpPr>
        <p:spPr>
          <a:xfrm>
            <a:off x="5510093" y="1841470"/>
            <a:ext cx="1528175" cy="147807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BaseClass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5649C4-D212-5C98-555F-EC84875D749A}"/>
              </a:ext>
            </a:extLst>
          </p:cNvPr>
          <p:cNvCxnSpPr>
            <a:cxnSpLocks/>
            <a:stCxn id="19" idx="3"/>
            <a:endCxn id="12" idx="7"/>
          </p:cNvCxnSpPr>
          <p:nvPr/>
        </p:nvCxnSpPr>
        <p:spPr>
          <a:xfrm flipH="1">
            <a:off x="4111043" y="3103083"/>
            <a:ext cx="1622846" cy="1743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55B8D-CEEF-CE6B-8065-766FD818951B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 flipH="1">
            <a:off x="5395794" y="3319541"/>
            <a:ext cx="878387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E87FF5-C7F3-A358-9322-42C952754CDD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>
            <a:off x="6274181" y="3319541"/>
            <a:ext cx="946655" cy="13059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87078-7EA7-A316-FCAE-37883172B72C}"/>
              </a:ext>
            </a:extLst>
          </p:cNvPr>
          <p:cNvCxnSpPr>
            <a:cxnSpLocks/>
            <a:stCxn id="19" idx="5"/>
            <a:endCxn id="14" idx="1"/>
          </p:cNvCxnSpPr>
          <p:nvPr/>
        </p:nvCxnSpPr>
        <p:spPr>
          <a:xfrm>
            <a:off x="6814472" y="3103083"/>
            <a:ext cx="1691114" cy="1738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B654D286-0AC1-2157-3194-AE887CD59C98}"/>
              </a:ext>
            </a:extLst>
          </p:cNvPr>
          <p:cNvSpPr txBox="1">
            <a:spLocks/>
          </p:cNvSpPr>
          <p:nvPr/>
        </p:nvSpPr>
        <p:spPr>
          <a:xfrm>
            <a:off x="954000" y="2245237"/>
            <a:ext cx="2289263" cy="85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3867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900" dirty="0"/>
              <a:t>v</a:t>
            </a:r>
            <a:r>
              <a:rPr lang="en-DE" sz="1900" dirty="0"/>
              <a:t>irtual OnWatered();</a:t>
            </a:r>
          </a:p>
          <a:p>
            <a:r>
              <a:rPr lang="en-GB" sz="1900" dirty="0"/>
              <a:t>v</a:t>
            </a:r>
            <a:r>
              <a:rPr lang="en-DE" sz="1900" dirty="0"/>
              <a:t>irtual OnShook();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F75177-8DFD-CF52-D275-AE8B26D8C80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43263" y="2674160"/>
            <a:ext cx="212105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7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BD9-2665-AB57-6D3A-03C5F9B3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2. If? States? Machines?</a:t>
            </a:r>
            <a:br>
              <a:rPr lang="en-DE" dirty="0"/>
            </a:b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C3DD27-495C-E868-C011-0B87BB7E621A}"/>
              </a:ext>
            </a:extLst>
          </p:cNvPr>
          <p:cNvSpPr/>
          <p:nvPr/>
        </p:nvSpPr>
        <p:spPr>
          <a:xfrm>
            <a:off x="5342351" y="3147425"/>
            <a:ext cx="1528175" cy="1478071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Apple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6E25F-D94F-547A-3DA1-DE464F2A20F2}"/>
              </a:ext>
            </a:extLst>
          </p:cNvPr>
          <p:cNvSpPr/>
          <p:nvPr/>
        </p:nvSpPr>
        <p:spPr>
          <a:xfrm>
            <a:off x="7517703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158E02-239A-2D69-AE7B-8685A0C0E69D}"/>
              </a:ext>
            </a:extLst>
          </p:cNvPr>
          <p:cNvSpPr/>
          <p:nvPr/>
        </p:nvSpPr>
        <p:spPr>
          <a:xfrm>
            <a:off x="3166999" y="4625495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Dead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60B74-DABC-A6AD-535E-313BFF860279}"/>
              </a:ext>
            </a:extLst>
          </p:cNvPr>
          <p:cNvSpPr/>
          <p:nvPr/>
        </p:nvSpPr>
        <p:spPr>
          <a:xfrm>
            <a:off x="3166998" y="1670803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Growing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AAA1C-7551-FD3F-FC5F-5A661F9CA589}"/>
              </a:ext>
            </a:extLst>
          </p:cNvPr>
          <p:cNvSpPr/>
          <p:nvPr/>
        </p:nvSpPr>
        <p:spPr>
          <a:xfrm>
            <a:off x="7517702" y="4625496"/>
            <a:ext cx="1528175" cy="14780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800" dirty="0"/>
              <a:t>Apples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3A747B-488A-B510-79E2-CECF160F6E6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6646730" y="2755089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E1996-70FE-9401-E595-E6E3C5F8948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6646730" y="4409038"/>
            <a:ext cx="870972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AB274-99E8-8AB0-3791-92C63AA9EBC9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618974" y="4409038"/>
            <a:ext cx="947173" cy="60879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4CA5A-7C7A-2CC5-6A64-7E7BD8E0CDF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618974" y="2810999"/>
            <a:ext cx="947173" cy="55288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B182F-34E8-939F-DB1D-6FD21B12414A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4695173" y="2409839"/>
            <a:ext cx="2822530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351603-E5A3-3099-8F1A-80F40B04B2B3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8281790" y="3148874"/>
            <a:ext cx="1" cy="14766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1316E-616B-D5FE-069F-FFFE005C7691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695174" y="5364531"/>
            <a:ext cx="2822528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1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BB89-17A4-FB9C-B063-56385724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3870" dirty="0"/>
              <a:t>3. Apples</a:t>
            </a:r>
            <a:br>
              <a:rPr lang="en-DE" sz="3870" dirty="0"/>
            </a:br>
            <a:br>
              <a:rPr lang="en-DE" sz="3870" dirty="0"/>
            </a:br>
            <a:r>
              <a:rPr lang="en-DE" sz="3870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54680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Project Proposal XL by Slidesgo</Template>
  <TotalTime>52</TotalTime>
  <Words>186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Aldrich</vt:lpstr>
      <vt:lpstr>Anaheim</vt:lpstr>
      <vt:lpstr>Bai Jamjuree</vt:lpstr>
      <vt:lpstr>Proxima Nova</vt:lpstr>
      <vt:lpstr>Proxima Nova Semibold</vt:lpstr>
      <vt:lpstr>Söhne</vt:lpstr>
      <vt:lpstr>Arial</vt:lpstr>
      <vt:lpstr>Data Science Project Proposal XL by Slidesgo</vt:lpstr>
      <vt:lpstr>Slidesgo Final Pages</vt:lpstr>
      <vt:lpstr>1_Slidesgo Final Pages</vt:lpstr>
      <vt:lpstr>Behavioural Pattern: State</vt:lpstr>
      <vt:lpstr>1</vt:lpstr>
      <vt:lpstr>1. Behavioural Patterns</vt:lpstr>
      <vt:lpstr>2. If? States? Machines? </vt:lpstr>
      <vt:lpstr>2. If? States? Machines? </vt:lpstr>
      <vt:lpstr>2. If? States? Machines? </vt:lpstr>
      <vt:lpstr>2. If? States? Machines? </vt:lpstr>
      <vt:lpstr>2. If? States? Machines? </vt:lpstr>
      <vt:lpstr>3. Apples  Showcase</vt:lpstr>
      <vt:lpstr>4. A tree’s lifetime  Code analysis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Pattern: State</dc:title>
  <dc:creator>Paul Sohns</dc:creator>
  <cp:lastModifiedBy>Paul Sohns</cp:lastModifiedBy>
  <cp:revision>1</cp:revision>
  <dcterms:created xsi:type="dcterms:W3CDTF">2023-08-28T10:51:45Z</dcterms:created>
  <dcterms:modified xsi:type="dcterms:W3CDTF">2023-08-28T11:43:59Z</dcterms:modified>
</cp:coreProperties>
</file>