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7" r:id="rId4"/>
    <p:sldId id="260" r:id="rId5"/>
    <p:sldId id="270" r:id="rId6"/>
    <p:sldId id="269" r:id="rId7"/>
    <p:sldId id="261" r:id="rId8"/>
    <p:sldId id="262" r:id="rId9"/>
    <p:sldId id="263" r:id="rId10"/>
    <p:sldId id="264" r:id="rId11"/>
    <p:sldId id="272" r:id="rId12"/>
    <p:sldId id="273" r:id="rId13"/>
    <p:sldId id="265" r:id="rId14"/>
    <p:sldId id="266" r:id="rId15"/>
    <p:sldId id="257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8B2"/>
    <a:srgbClr val="1B365D"/>
    <a:srgbClr val="A89968"/>
    <a:srgbClr val="009CBD"/>
    <a:srgbClr val="E0C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100" d="100"/>
          <a:sy n="100" d="100"/>
        </p:scale>
        <p:origin x="540" y="-198"/>
      </p:cViewPr>
      <p:guideLst>
        <p:guide orient="horz" pos="7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480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E72A6A-0F23-40E5-908C-C2FC1A24B9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23A94-E87D-4949-B11B-37E9EAB43C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F51ED-F007-4DA9-B639-AD09B4AEDA28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6408C-7BB5-49F6-BC98-5D9338FF05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75BD2-950F-42BA-982F-3B34747F86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322ED-D04E-4F18-BFA2-C66FEDE01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425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99CD8-16BA-4019-9B6B-D232F3FB7790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BE469-4EEC-4862-A5E1-28ECEC757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7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/>
          <a:srcRect l="12501" t="29888" r="21959"/>
          <a:stretch>
            <a:fillRect/>
          </a:stretch>
        </p:blipFill>
        <p:spPr bwMode="auto">
          <a:xfrm>
            <a:off x="0" y="0"/>
            <a:ext cx="9144001" cy="356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4579620"/>
            <a:ext cx="363306" cy="159018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aseline="0">
                <a:solidFill>
                  <a:srgbClr val="68737A"/>
                </a:solidFill>
                <a:cs typeface="PRUCam Light" panose="020B0606030804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243409" y="4579620"/>
            <a:ext cx="924231" cy="159018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aseline="0">
                <a:solidFill>
                  <a:srgbClr val="68737A"/>
                </a:solidFill>
                <a:cs typeface="PRUCam Light" panose="020B0606030804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34350" y="490855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34350" y="490855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411937"/>
            <a:ext cx="7494037" cy="995999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ts val="3800"/>
              </a:lnSpc>
              <a:defRPr sz="2800" b="0" cap="none">
                <a:solidFill>
                  <a:srgbClr val="68737A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571D8-68CF-443F-9C5D-45FED49AEF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2764" y="377938"/>
            <a:ext cx="1560645" cy="1078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/>
        </p:nvSpPr>
        <p:spPr>
          <a:xfrm>
            <a:off x="8563560" y="4821774"/>
            <a:ext cx="154990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87929CF-C370-024C-86DE-D897B4671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7690" y="381000"/>
            <a:ext cx="530860" cy="42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28394C2-C78C-2F4F-AC8F-D053059C6D1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" y="263620"/>
            <a:ext cx="7200026" cy="14583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baseline="0">
                <a:solidFill>
                  <a:schemeClr val="tx2"/>
                </a:solidFill>
                <a:cs typeface="PRUCam Light" panose="020B06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1B453D8-2CCB-F349-B3C5-71DED3B1E67C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85800" y="461529"/>
            <a:ext cx="7200026" cy="792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  <a:cs typeface="PRUCam Light" panose="020B06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 with long title copywriting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B379F4-E7A1-DF46-A00A-70115D64C283}"/>
              </a:ext>
            </a:extLst>
          </p:cNvPr>
          <p:cNvSpPr txBox="1">
            <a:spLocks/>
          </p:cNvSpPr>
          <p:nvPr/>
        </p:nvSpPr>
        <p:spPr>
          <a:xfrm>
            <a:off x="7917577" y="4821774"/>
            <a:ext cx="532197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8563560" y="4821774"/>
            <a:ext cx="154990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87929CF-C370-024C-86DE-D897B4671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7690" y="381000"/>
            <a:ext cx="530860" cy="42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2B379F4-E7A1-DF46-A00A-70115D64C283}"/>
              </a:ext>
            </a:extLst>
          </p:cNvPr>
          <p:cNvSpPr txBox="1">
            <a:spLocks/>
          </p:cNvSpPr>
          <p:nvPr/>
        </p:nvSpPr>
        <p:spPr>
          <a:xfrm>
            <a:off x="7917577" y="4821774"/>
            <a:ext cx="532197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8B763-528D-1E4B-A9C3-DD74A48A59F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5800" y="1495425"/>
            <a:ext cx="3785038" cy="3209925"/>
          </a:xfrm>
        </p:spPr>
        <p:txBody>
          <a:bodyPr/>
          <a:lstStyle>
            <a:lvl1pPr>
              <a:defRPr>
                <a:cs typeface="PRUCam Light" panose="020B0606030804020204" pitchFamily="34" charset="0"/>
              </a:defRPr>
            </a:lvl1pPr>
            <a:lvl2pPr>
              <a:defRPr>
                <a:cs typeface="PRUCam Light" panose="020B0606030804020204" pitchFamily="34" charset="0"/>
              </a:defRPr>
            </a:lvl2pPr>
            <a:lvl3pPr>
              <a:defRPr>
                <a:cs typeface="PRUCam Light" panose="020B0606030804020204" pitchFamily="34" charset="0"/>
              </a:defRPr>
            </a:lvl3pPr>
            <a:lvl4pPr>
              <a:defRPr>
                <a:cs typeface="PRUCam Light" panose="020B0606030804020204" pitchFamily="34" charset="0"/>
              </a:defRPr>
            </a:lvl4pPr>
            <a:lvl5pPr>
              <a:defRPr>
                <a:cs typeface="PRUCam Light" panose="020B06060308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EFDE8B11-E622-B545-B01E-737D424EB0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5062" y="1495424"/>
            <a:ext cx="3785038" cy="3209925"/>
          </a:xfrm>
        </p:spPr>
        <p:txBody>
          <a:bodyPr/>
          <a:lstStyle>
            <a:lvl1pPr>
              <a:defRPr>
                <a:cs typeface="PRUCam Light" panose="020B0606030804020204" pitchFamily="34" charset="0"/>
              </a:defRPr>
            </a:lvl1pPr>
            <a:lvl2pPr>
              <a:defRPr>
                <a:cs typeface="PRUCam Light" panose="020B0606030804020204" pitchFamily="34" charset="0"/>
              </a:defRPr>
            </a:lvl2pPr>
            <a:lvl3pPr>
              <a:defRPr>
                <a:cs typeface="PRUCam Light" panose="020B0606030804020204" pitchFamily="34" charset="0"/>
              </a:defRPr>
            </a:lvl3pPr>
            <a:lvl4pPr>
              <a:defRPr>
                <a:cs typeface="PRUCam Light" panose="020B0606030804020204" pitchFamily="34" charset="0"/>
              </a:defRPr>
            </a:lvl4pPr>
            <a:lvl5pPr>
              <a:defRPr>
                <a:cs typeface="PRUCam Light" panose="020B06060308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/>
        </p:nvSpPr>
        <p:spPr>
          <a:xfrm>
            <a:off x="8563560" y="4821774"/>
            <a:ext cx="154990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87929CF-C370-024C-86DE-D897B4671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7690" y="381000"/>
            <a:ext cx="530860" cy="42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648BB1C-C50F-A14A-84D8-0B85DEF49A7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" y="263620"/>
            <a:ext cx="7200026" cy="14583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baseline="0">
                <a:solidFill>
                  <a:schemeClr val="tx2"/>
                </a:solidFill>
                <a:cs typeface="PRUCam Light" panose="020B06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BE388AB-E1A4-DF49-B427-39341F88605C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85800" y="461529"/>
            <a:ext cx="7200026" cy="792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 with long title copywriting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2437B32-2594-0D46-8C17-03FA0AE37E95}"/>
              </a:ext>
            </a:extLst>
          </p:cNvPr>
          <p:cNvSpPr txBox="1">
            <a:spLocks/>
          </p:cNvSpPr>
          <p:nvPr/>
        </p:nvSpPr>
        <p:spPr>
          <a:xfrm>
            <a:off x="7917577" y="4821774"/>
            <a:ext cx="532197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563560" y="4821774"/>
            <a:ext cx="154990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487929CF-C370-024C-86DE-D897B4671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7690" y="381000"/>
            <a:ext cx="530860" cy="42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2437B32-2594-0D46-8C17-03FA0AE37E95}"/>
              </a:ext>
            </a:extLst>
          </p:cNvPr>
          <p:cNvSpPr txBox="1">
            <a:spLocks/>
          </p:cNvSpPr>
          <p:nvPr/>
        </p:nvSpPr>
        <p:spPr>
          <a:xfrm>
            <a:off x="7917577" y="4821774"/>
            <a:ext cx="532197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CE9CD11-24D5-214C-B6BE-3B675237F2F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5800" y="1495424"/>
            <a:ext cx="1867995" cy="3209925"/>
          </a:xfrm>
        </p:spPr>
        <p:txBody>
          <a:bodyPr/>
          <a:lstStyle>
            <a:lvl1pPr>
              <a:defRPr>
                <a:cs typeface="PRUCam Light" panose="020B0606030804020204" pitchFamily="34" charset="0"/>
              </a:defRPr>
            </a:lvl1pPr>
            <a:lvl2pPr>
              <a:defRPr>
                <a:cs typeface="PRUCam Light" panose="020B0606030804020204" pitchFamily="34" charset="0"/>
              </a:defRPr>
            </a:lvl2pPr>
            <a:lvl3pPr>
              <a:defRPr>
                <a:cs typeface="PRUCam Light" panose="020B0606030804020204" pitchFamily="34" charset="0"/>
              </a:defRPr>
            </a:lvl3pPr>
            <a:lvl4pPr>
              <a:defRPr>
                <a:cs typeface="PRUCam Light" panose="020B0606030804020204" pitchFamily="34" charset="0"/>
              </a:defRPr>
            </a:lvl4pPr>
            <a:lvl5pPr>
              <a:defRPr>
                <a:cs typeface="PRUCam Light" panose="020B06060308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CE83162-7C8C-2D44-BE4C-956F0CA0C5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88130" y="1495424"/>
            <a:ext cx="1867995" cy="3209925"/>
          </a:xfrm>
        </p:spPr>
        <p:txBody>
          <a:bodyPr/>
          <a:lstStyle>
            <a:lvl1pPr>
              <a:defRPr>
                <a:cs typeface="PRUCam Light" panose="020B0606030804020204" pitchFamily="34" charset="0"/>
              </a:defRPr>
            </a:lvl1pPr>
            <a:lvl2pPr>
              <a:defRPr>
                <a:cs typeface="PRUCam Light" panose="020B0606030804020204" pitchFamily="34" charset="0"/>
              </a:defRPr>
            </a:lvl2pPr>
            <a:lvl3pPr>
              <a:defRPr>
                <a:cs typeface="PRUCam Light" panose="020B0606030804020204" pitchFamily="34" charset="0"/>
              </a:defRPr>
            </a:lvl3pPr>
            <a:lvl4pPr>
              <a:defRPr>
                <a:cs typeface="PRUCam Light" panose="020B0606030804020204" pitchFamily="34" charset="0"/>
              </a:defRPr>
            </a:lvl4pPr>
            <a:lvl5pPr>
              <a:defRPr>
                <a:cs typeface="PRUCam Light" panose="020B06060308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97221F4-86E2-D340-8769-E91E636C14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90460" y="1495424"/>
            <a:ext cx="3729640" cy="3209925"/>
          </a:xfrm>
        </p:spPr>
        <p:txBody>
          <a:bodyPr/>
          <a:lstStyle>
            <a:lvl1pPr>
              <a:defRPr>
                <a:cs typeface="PRUCam Light" panose="020B0606030804020204" pitchFamily="34" charset="0"/>
              </a:defRPr>
            </a:lvl1pPr>
            <a:lvl2pPr>
              <a:defRPr>
                <a:cs typeface="PRUCam Light" panose="020B0606030804020204" pitchFamily="34" charset="0"/>
              </a:defRPr>
            </a:lvl2pPr>
            <a:lvl3pPr>
              <a:defRPr>
                <a:cs typeface="PRUCam Light" panose="020B0606030804020204" pitchFamily="34" charset="0"/>
              </a:defRPr>
            </a:lvl3pPr>
            <a:lvl4pPr>
              <a:defRPr>
                <a:cs typeface="PRUCam Light" panose="020B0606030804020204" pitchFamily="34" charset="0"/>
              </a:defRPr>
            </a:lvl4pPr>
            <a:lvl5pPr>
              <a:defRPr>
                <a:cs typeface="PRUCam Light" panose="020B06060308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/>
        </p:nvSpPr>
        <p:spPr>
          <a:xfrm>
            <a:off x="8563560" y="4821774"/>
            <a:ext cx="154990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87929CF-C370-024C-86DE-D897B4671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7690" y="381000"/>
            <a:ext cx="530860" cy="42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648BB1C-C50F-A14A-84D8-0B85DEF49A7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" y="263620"/>
            <a:ext cx="7200026" cy="14583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baseline="0">
                <a:solidFill>
                  <a:schemeClr val="tx2"/>
                </a:solidFill>
                <a:cs typeface="PRUCam Light" panose="020B06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BE388AB-E1A4-DF49-B427-39341F88605C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85800" y="461529"/>
            <a:ext cx="7200026" cy="792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  <a:cs typeface="PRUCam Light" panose="020B06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 with long title copywriting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2437B32-2594-0D46-8C17-03FA0AE37E95}"/>
              </a:ext>
            </a:extLst>
          </p:cNvPr>
          <p:cNvSpPr txBox="1">
            <a:spLocks/>
          </p:cNvSpPr>
          <p:nvPr/>
        </p:nvSpPr>
        <p:spPr>
          <a:xfrm>
            <a:off x="7917577" y="4821774"/>
            <a:ext cx="532197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563560" y="4821774"/>
            <a:ext cx="154990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487929CF-C370-024C-86DE-D897B4671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7690" y="381000"/>
            <a:ext cx="530860" cy="42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2437B32-2594-0D46-8C17-03FA0AE37E95}"/>
              </a:ext>
            </a:extLst>
          </p:cNvPr>
          <p:cNvSpPr txBox="1">
            <a:spLocks/>
          </p:cNvSpPr>
          <p:nvPr/>
        </p:nvSpPr>
        <p:spPr>
          <a:xfrm>
            <a:off x="7917577" y="4821774"/>
            <a:ext cx="532197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A523E239-1D7F-9048-8FD6-4E5A8353F6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801" y="1495425"/>
            <a:ext cx="1197238" cy="1969770"/>
          </a:xfrm>
        </p:spPr>
        <p:txBody>
          <a:bodyPr>
            <a:spAutoFit/>
          </a:bodyPr>
          <a:lstStyle>
            <a:lvl1pPr>
              <a:defRPr>
                <a:cs typeface="PRUCam Light" panose="020B0606030804020204" pitchFamily="34" charset="0"/>
              </a:defRPr>
            </a:lvl1pPr>
            <a:lvl2pPr>
              <a:defRPr>
                <a:cs typeface="PRUCam Light" panose="020B0606030804020204" pitchFamily="34" charset="0"/>
              </a:defRPr>
            </a:lvl2pPr>
            <a:lvl3pPr>
              <a:defRPr>
                <a:cs typeface="PRUCam Light" panose="020B0606030804020204" pitchFamily="34" charset="0"/>
              </a:defRPr>
            </a:lvl3pPr>
            <a:lvl4pPr>
              <a:defRPr>
                <a:cs typeface="PRUCam Light" panose="020B0606030804020204" pitchFamily="34" charset="0"/>
              </a:defRPr>
            </a:lvl4pPr>
            <a:lvl5pPr>
              <a:defRPr>
                <a:cs typeface="PRUCam Light" panose="020B06060308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19273D99-9830-D345-80C1-21410D6749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9699" y="1495424"/>
            <a:ext cx="1197238" cy="1969770"/>
          </a:xfrm>
        </p:spPr>
        <p:txBody>
          <a:bodyPr>
            <a:spAutoFit/>
          </a:bodyPr>
          <a:lstStyle>
            <a:lvl1pPr>
              <a:defRPr>
                <a:cs typeface="PRUCam Light" panose="020B0606030804020204" pitchFamily="34" charset="0"/>
              </a:defRPr>
            </a:lvl1pPr>
            <a:lvl2pPr>
              <a:defRPr>
                <a:cs typeface="PRUCam Light" panose="020B0606030804020204" pitchFamily="34" charset="0"/>
              </a:defRPr>
            </a:lvl2pPr>
            <a:lvl3pPr>
              <a:defRPr>
                <a:cs typeface="PRUCam Light" panose="020B0606030804020204" pitchFamily="34" charset="0"/>
              </a:defRPr>
            </a:lvl3pPr>
            <a:lvl4pPr>
              <a:defRPr>
                <a:cs typeface="PRUCam Light" panose="020B0606030804020204" pitchFamily="34" charset="0"/>
              </a:defRPr>
            </a:lvl4pPr>
            <a:lvl5pPr>
              <a:defRPr>
                <a:cs typeface="PRUCam Light" panose="020B06060308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AC6D3C91-9ECB-CB46-BE75-06FFB35937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93597" y="1495424"/>
            <a:ext cx="1197238" cy="1969770"/>
          </a:xfrm>
        </p:spPr>
        <p:txBody>
          <a:bodyPr>
            <a:spAutoFit/>
          </a:bodyPr>
          <a:lstStyle>
            <a:lvl1pPr>
              <a:defRPr>
                <a:cs typeface="PRUCam Light" panose="020B0606030804020204" pitchFamily="34" charset="0"/>
              </a:defRPr>
            </a:lvl1pPr>
            <a:lvl2pPr>
              <a:defRPr>
                <a:cs typeface="PRUCam Light" panose="020B0606030804020204" pitchFamily="34" charset="0"/>
              </a:defRPr>
            </a:lvl2pPr>
            <a:lvl3pPr>
              <a:defRPr>
                <a:cs typeface="PRUCam Light" panose="020B0606030804020204" pitchFamily="34" charset="0"/>
              </a:defRPr>
            </a:lvl3pPr>
            <a:lvl4pPr>
              <a:defRPr>
                <a:cs typeface="PRUCam Light" panose="020B0606030804020204" pitchFamily="34" charset="0"/>
              </a:defRPr>
            </a:lvl4pPr>
            <a:lvl5pPr>
              <a:defRPr>
                <a:cs typeface="PRUCam Light" panose="020B06060308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7722FB60-71AB-AB45-A465-0EC228C799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97495" y="1495424"/>
            <a:ext cx="1197238" cy="1969770"/>
          </a:xfrm>
        </p:spPr>
        <p:txBody>
          <a:bodyPr>
            <a:spAutoFit/>
          </a:bodyPr>
          <a:lstStyle>
            <a:lvl1pPr>
              <a:defRPr>
                <a:cs typeface="PRUCam Light" panose="020B0606030804020204" pitchFamily="34" charset="0"/>
              </a:defRPr>
            </a:lvl1pPr>
            <a:lvl2pPr>
              <a:defRPr>
                <a:cs typeface="PRUCam Light" panose="020B0606030804020204" pitchFamily="34" charset="0"/>
              </a:defRPr>
            </a:lvl2pPr>
            <a:lvl3pPr>
              <a:defRPr>
                <a:cs typeface="PRUCam Light" panose="020B0606030804020204" pitchFamily="34" charset="0"/>
              </a:defRPr>
            </a:lvl3pPr>
            <a:lvl4pPr>
              <a:defRPr>
                <a:cs typeface="PRUCam Light" panose="020B0606030804020204" pitchFamily="34" charset="0"/>
              </a:defRPr>
            </a:lvl4pPr>
            <a:lvl5pPr>
              <a:defRPr>
                <a:cs typeface="PRUCam Light" panose="020B06060308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652AE153-B7D8-984E-AB0A-ADF2B07D2A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01393" y="1495424"/>
            <a:ext cx="1197238" cy="1969770"/>
          </a:xfrm>
        </p:spPr>
        <p:txBody>
          <a:bodyPr>
            <a:spAutoFit/>
          </a:bodyPr>
          <a:lstStyle>
            <a:lvl1pPr>
              <a:defRPr>
                <a:cs typeface="PRUCam Light" panose="020B0606030804020204" pitchFamily="34" charset="0"/>
              </a:defRPr>
            </a:lvl1pPr>
            <a:lvl2pPr>
              <a:defRPr>
                <a:cs typeface="PRUCam Light" panose="020B0606030804020204" pitchFamily="34" charset="0"/>
              </a:defRPr>
            </a:lvl2pPr>
            <a:lvl3pPr>
              <a:defRPr>
                <a:cs typeface="PRUCam Light" panose="020B0606030804020204" pitchFamily="34" charset="0"/>
              </a:defRPr>
            </a:lvl3pPr>
            <a:lvl4pPr>
              <a:defRPr>
                <a:cs typeface="PRUCam Light" panose="020B0606030804020204" pitchFamily="34" charset="0"/>
              </a:defRPr>
            </a:lvl4pPr>
            <a:lvl5pPr>
              <a:defRPr>
                <a:cs typeface="PRUCam Light" panose="020B06060308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E2E49344-BD5D-1342-B403-D3C27D8134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05292" y="1495424"/>
            <a:ext cx="1197238" cy="1969770"/>
          </a:xfrm>
        </p:spPr>
        <p:txBody>
          <a:bodyPr>
            <a:spAutoFit/>
          </a:bodyPr>
          <a:lstStyle>
            <a:lvl1pPr>
              <a:defRPr>
                <a:cs typeface="PRUCam Light" panose="020B0606030804020204" pitchFamily="34" charset="0"/>
              </a:defRPr>
            </a:lvl1pPr>
            <a:lvl2pPr>
              <a:defRPr>
                <a:cs typeface="PRUCam Light" panose="020B0606030804020204" pitchFamily="34" charset="0"/>
              </a:defRPr>
            </a:lvl2pPr>
            <a:lvl3pPr>
              <a:defRPr>
                <a:cs typeface="PRUCam Light" panose="020B0606030804020204" pitchFamily="34" charset="0"/>
              </a:defRPr>
            </a:lvl3pPr>
            <a:lvl4pPr>
              <a:defRPr>
                <a:cs typeface="PRUCam Light" panose="020B0606030804020204" pitchFamily="34" charset="0"/>
              </a:defRPr>
            </a:lvl4pPr>
            <a:lvl5pPr>
              <a:defRPr>
                <a:cs typeface="PRUCam Light" panose="020B06060308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97C1E-5D03-B74B-8E0A-2799622187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907" b="5105"/>
          <a:stretch/>
        </p:blipFill>
        <p:spPr>
          <a:xfrm>
            <a:off x="0" y="2109458"/>
            <a:ext cx="9144000" cy="303404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1184973"/>
            <a:ext cx="7734302" cy="325069"/>
          </a:xfrm>
          <a:prstGeom prst="rect">
            <a:avLst/>
          </a:prstGeom>
        </p:spPr>
        <p:txBody>
          <a:bodyPr wrap="square" lIns="18288" tIns="0" rIns="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aseline="0">
                <a:solidFill>
                  <a:srgbClr val="68737A"/>
                </a:solidFill>
                <a:cs typeface="PRUCam Light" panose="020B0606030804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510042"/>
            <a:ext cx="7734300" cy="106170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ts val="3400"/>
              </a:lnSpc>
              <a:defRPr sz="3000" b="0" cap="none" baseline="0">
                <a:solidFill>
                  <a:srgbClr val="68737A"/>
                </a:solidFill>
              </a:defRPr>
            </a:lvl1pPr>
          </a:lstStyle>
          <a:p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61529"/>
            <a:ext cx="7200026" cy="296662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ts val="2800"/>
              </a:lnSpc>
              <a:defRPr sz="2400" b="0" baseline="0">
                <a:solidFill>
                  <a:srgbClr val="68737A"/>
                </a:solidFill>
              </a:defRPr>
            </a:lvl1pPr>
          </a:lstStyle>
          <a:p>
            <a:r>
              <a:rPr lang="en-US" dirty="0"/>
              <a:t>Click to edit master text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7690" y="381000"/>
            <a:ext cx="530860" cy="42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7917577" y="4821774"/>
            <a:ext cx="532197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563560" y="4821774"/>
            <a:ext cx="154990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1F4906D-0223-E04B-8578-CF01B3F1929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" y="263620"/>
            <a:ext cx="7200026" cy="14583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baseline="0">
                <a:solidFill>
                  <a:schemeClr val="tx2"/>
                </a:solidFill>
                <a:cs typeface="PRUCam Light" panose="020B06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7690" y="381000"/>
            <a:ext cx="530860" cy="42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Footer Placeholder 4"/>
          <p:cNvSpPr txBox="1">
            <a:spLocks/>
          </p:cNvSpPr>
          <p:nvPr/>
        </p:nvSpPr>
        <p:spPr>
          <a:xfrm>
            <a:off x="7917577" y="4821774"/>
            <a:ext cx="532197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563560" y="4821774"/>
            <a:ext cx="154990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6298DA-E31F-2F40-A903-04C7B5D5DA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0850" algn="l"/>
                <a:tab pos="909638" algn="l"/>
                <a:tab pos="1368425" algn="l"/>
                <a:tab pos="1814513" algn="l"/>
              </a:tabLst>
              <a:defRPr baseline="0">
                <a:cs typeface="PRUCam Light" panose="020B0606030804020204" pitchFamily="34" charset="0"/>
              </a:defRPr>
            </a:lvl1pPr>
            <a:lvl2pPr marL="347472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 baseline="0"/>
            </a:lvl2pPr>
            <a:lvl3pPr marL="521208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F0502020204030204" pitchFamily="34" charset="0"/>
              <a:buChar char="o"/>
              <a:tabLst/>
              <a:defRPr baseline="0"/>
            </a:lvl3pPr>
            <a:lvl4pPr marL="694944" marR="0" indent="-171450" algn="l" defTabSz="173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 baseline="0"/>
            </a:lvl4pPr>
            <a:lvl5pPr marL="868680" marR="0" indent="-1698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 baseline="0"/>
            </a:lvl5pPr>
            <a:lvl6pPr marL="1042416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lvl6pPr>
          </a:lstStyle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0850" algn="l"/>
                <a:tab pos="909638" algn="l"/>
                <a:tab pos="1368425" algn="l"/>
                <a:tab pos="1814513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68737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Edit Master text styles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0850" algn="l"/>
                <a:tab pos="909638" algn="l"/>
                <a:tab pos="1368425" algn="l"/>
                <a:tab pos="1814513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68737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Second level</a:t>
            </a:r>
          </a:p>
          <a:p>
            <a:pPr marL="171450" marR="0" lvl="2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0850" algn="l"/>
                <a:tab pos="909638" algn="l"/>
                <a:tab pos="1368425" algn="l"/>
                <a:tab pos="1814513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68737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Third level</a:t>
            </a:r>
          </a:p>
          <a:p>
            <a:pPr marL="171450" marR="0" lvl="3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0850" algn="l"/>
                <a:tab pos="909638" algn="l"/>
                <a:tab pos="1368425" algn="l"/>
                <a:tab pos="1814513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68737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Fourth level</a:t>
            </a:r>
          </a:p>
          <a:p>
            <a:pPr marL="171450" marR="0" lvl="4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0850" algn="l"/>
                <a:tab pos="909638" algn="l"/>
                <a:tab pos="1368425" algn="l"/>
                <a:tab pos="1814513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68737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Fifth level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873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7690" y="381000"/>
            <a:ext cx="530860" cy="42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5"/>
          <p:cNvSpPr txBox="1">
            <a:spLocks/>
          </p:cNvSpPr>
          <p:nvPr/>
        </p:nvSpPr>
        <p:spPr>
          <a:xfrm>
            <a:off x="8563560" y="4821774"/>
            <a:ext cx="154990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3DFAC8B-A433-0044-BBC9-5EEB613305D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" y="263620"/>
            <a:ext cx="7200026" cy="14583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baseline="0">
                <a:solidFill>
                  <a:schemeClr val="tx2"/>
                </a:solidFill>
                <a:cs typeface="PRUCam Light" panose="020B06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DBA31E-2D54-5F44-B830-E952E5857F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461529"/>
            <a:ext cx="7200026" cy="296662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ts val="2800"/>
              </a:lnSpc>
              <a:defRPr sz="2400" b="0" baseline="0">
                <a:solidFill>
                  <a:srgbClr val="68737A"/>
                </a:solidFill>
              </a:defRPr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579A68D-AE76-5F48-856E-5AD1201DC09A}"/>
              </a:ext>
            </a:extLst>
          </p:cNvPr>
          <p:cNvSpPr txBox="1">
            <a:spLocks/>
          </p:cNvSpPr>
          <p:nvPr/>
        </p:nvSpPr>
        <p:spPr>
          <a:xfrm>
            <a:off x="7917577" y="4821774"/>
            <a:ext cx="532197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7690" y="381000"/>
            <a:ext cx="530860" cy="42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8563560" y="4821774"/>
            <a:ext cx="154990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579A68D-AE76-5F48-856E-5AD1201DC09A}"/>
              </a:ext>
            </a:extLst>
          </p:cNvPr>
          <p:cNvSpPr txBox="1">
            <a:spLocks/>
          </p:cNvSpPr>
          <p:nvPr/>
        </p:nvSpPr>
        <p:spPr>
          <a:xfrm>
            <a:off x="7917577" y="4821774"/>
            <a:ext cx="532197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/>
        </p:nvSpPr>
        <p:spPr>
          <a:xfrm>
            <a:off x="8563560" y="4821774"/>
            <a:ext cx="154990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87929CF-C370-024C-86DE-D897B4671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7690" y="381000"/>
            <a:ext cx="530860" cy="42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53AC07C-B011-2E40-A2CE-C67B5AD832C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85800" y="461529"/>
            <a:ext cx="7196400" cy="42468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  <a:cs typeface="PRUCam Light" panose="020B06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28394C2-C78C-2F4F-AC8F-D053059C6D1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" y="263620"/>
            <a:ext cx="7200026" cy="14583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9FB5E5B-2511-0C47-ADEE-0DD02DA4EA32}"/>
              </a:ext>
            </a:extLst>
          </p:cNvPr>
          <p:cNvSpPr txBox="1">
            <a:spLocks/>
          </p:cNvSpPr>
          <p:nvPr/>
        </p:nvSpPr>
        <p:spPr>
          <a:xfrm>
            <a:off x="7917577" y="4821774"/>
            <a:ext cx="532197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563560" y="4821774"/>
            <a:ext cx="154990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87929CF-C370-024C-86DE-D897B4671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7690" y="381000"/>
            <a:ext cx="530860" cy="42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9FB5E5B-2511-0C47-ADEE-0DD02DA4EA32}"/>
              </a:ext>
            </a:extLst>
          </p:cNvPr>
          <p:cNvSpPr txBox="1">
            <a:spLocks/>
          </p:cNvSpPr>
          <p:nvPr/>
        </p:nvSpPr>
        <p:spPr>
          <a:xfrm>
            <a:off x="7917577" y="4821774"/>
            <a:ext cx="532197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1ABD-F129-5E41-8007-F4975636267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5800" y="1047750"/>
            <a:ext cx="3785038" cy="3657600"/>
          </a:xfrm>
        </p:spPr>
        <p:txBody>
          <a:bodyPr/>
          <a:lstStyle>
            <a:lvl1pPr>
              <a:defRPr>
                <a:cs typeface="PRUCam Light" panose="020B0606030804020204" pitchFamily="34" charset="0"/>
              </a:defRPr>
            </a:lvl1pPr>
            <a:lvl2pPr>
              <a:defRPr baseline="0">
                <a:cs typeface="PRUCam Light" panose="020B0606030804020204" pitchFamily="34" charset="0"/>
              </a:defRPr>
            </a:lvl2pPr>
            <a:lvl3pPr>
              <a:defRPr>
                <a:cs typeface="PRUCam Light" panose="020B0606030804020204" pitchFamily="34" charset="0"/>
              </a:defRPr>
            </a:lvl3pPr>
            <a:lvl4pPr>
              <a:defRPr>
                <a:cs typeface="PRUCam Light" panose="020B0606030804020204" pitchFamily="34" charset="0"/>
              </a:defRPr>
            </a:lvl4pPr>
            <a:lvl5pPr>
              <a:defRPr>
                <a:cs typeface="PRUCam Light" panose="020B06060308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B34382-9CC4-C147-B0F8-E7681434C0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5062" y="1047750"/>
            <a:ext cx="3785038" cy="3657600"/>
          </a:xfrm>
        </p:spPr>
        <p:txBody>
          <a:bodyPr/>
          <a:lstStyle>
            <a:lvl1pPr>
              <a:defRPr>
                <a:cs typeface="PRUCam Light" panose="020B0606030804020204" pitchFamily="34" charset="0"/>
              </a:defRPr>
            </a:lvl1pPr>
            <a:lvl2pPr>
              <a:defRPr baseline="0">
                <a:cs typeface="PRUCam Light" panose="020B0606030804020204" pitchFamily="34" charset="0"/>
              </a:defRPr>
            </a:lvl2pPr>
            <a:lvl3pPr>
              <a:defRPr>
                <a:cs typeface="PRUCam Light" panose="020B0606030804020204" pitchFamily="34" charset="0"/>
              </a:defRPr>
            </a:lvl3pPr>
            <a:lvl4pPr>
              <a:defRPr>
                <a:cs typeface="PRUCam Light" panose="020B0606030804020204" pitchFamily="34" charset="0"/>
              </a:defRPr>
            </a:lvl4pPr>
            <a:lvl5pPr>
              <a:defRPr>
                <a:cs typeface="PRUCam Light" panose="020B06060308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/>
        </p:nvSpPr>
        <p:spPr>
          <a:xfrm>
            <a:off x="8563560" y="4821774"/>
            <a:ext cx="154990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87929CF-C370-024C-86DE-D897B4671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7690" y="381000"/>
            <a:ext cx="530860" cy="42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53AC07C-B011-2E40-A2CE-C67B5AD832C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85800" y="461529"/>
            <a:ext cx="7196400" cy="42468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  <a:cs typeface="PRUCam Light" panose="020B06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648BB1C-C50F-A14A-84D8-0B85DEF49A7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1" y="263620"/>
            <a:ext cx="7200026" cy="14583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C6339C-A307-C240-A352-8D2FB22A315B}"/>
              </a:ext>
            </a:extLst>
          </p:cNvPr>
          <p:cNvSpPr txBox="1">
            <a:spLocks/>
          </p:cNvSpPr>
          <p:nvPr/>
        </p:nvSpPr>
        <p:spPr>
          <a:xfrm>
            <a:off x="7917577" y="4821774"/>
            <a:ext cx="532197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563560" y="4821774"/>
            <a:ext cx="154990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87929CF-C370-024C-86DE-D897B4671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7690" y="381000"/>
            <a:ext cx="530860" cy="42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6C6339C-A307-C240-A352-8D2FB22A315B}"/>
              </a:ext>
            </a:extLst>
          </p:cNvPr>
          <p:cNvSpPr txBox="1">
            <a:spLocks/>
          </p:cNvSpPr>
          <p:nvPr/>
        </p:nvSpPr>
        <p:spPr>
          <a:xfrm>
            <a:off x="7917577" y="4821774"/>
            <a:ext cx="532197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2CD6A-8392-C24F-872D-9F43890124E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5800" y="1047750"/>
            <a:ext cx="1867995" cy="3657600"/>
          </a:xfrm>
        </p:spPr>
        <p:txBody>
          <a:bodyPr/>
          <a:lstStyle>
            <a:lvl1pPr>
              <a:defRPr>
                <a:cs typeface="PRUCam Light" panose="020B0606030804020204" pitchFamily="34" charset="0"/>
              </a:defRPr>
            </a:lvl1pPr>
            <a:lvl2pPr>
              <a:defRPr>
                <a:cs typeface="PRUCam Light" panose="020B0606030804020204" pitchFamily="34" charset="0"/>
              </a:defRPr>
            </a:lvl2pPr>
            <a:lvl3pPr>
              <a:defRPr>
                <a:cs typeface="PRUCam Light" panose="020B0606030804020204" pitchFamily="34" charset="0"/>
              </a:defRPr>
            </a:lvl3pPr>
            <a:lvl4pPr>
              <a:defRPr>
                <a:cs typeface="PRUCam Light" panose="020B0606030804020204" pitchFamily="34" charset="0"/>
              </a:defRPr>
            </a:lvl4pPr>
            <a:lvl5pPr>
              <a:defRPr>
                <a:cs typeface="PRUCam Light" panose="020B06060308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373DC7-FD4B-4F44-AF69-5797EE6FEF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88130" y="1047750"/>
            <a:ext cx="1867995" cy="3657600"/>
          </a:xfrm>
        </p:spPr>
        <p:txBody>
          <a:bodyPr/>
          <a:lstStyle>
            <a:lvl1pPr>
              <a:defRPr>
                <a:cs typeface="PRUCam Light" panose="020B0606030804020204" pitchFamily="34" charset="0"/>
              </a:defRPr>
            </a:lvl1pPr>
            <a:lvl2pPr>
              <a:defRPr>
                <a:cs typeface="PRUCam Light" panose="020B0606030804020204" pitchFamily="34" charset="0"/>
              </a:defRPr>
            </a:lvl2pPr>
            <a:lvl3pPr>
              <a:defRPr>
                <a:cs typeface="PRUCam Light" panose="020B0606030804020204" pitchFamily="34" charset="0"/>
              </a:defRPr>
            </a:lvl3pPr>
            <a:lvl4pPr>
              <a:defRPr>
                <a:cs typeface="PRUCam Light" panose="020B0606030804020204" pitchFamily="34" charset="0"/>
              </a:defRPr>
            </a:lvl4pPr>
            <a:lvl5pPr>
              <a:defRPr>
                <a:cs typeface="PRUCam Light" panose="020B06060308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F3477A4-D10B-6245-96C3-3DC9EF2562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90460" y="1047750"/>
            <a:ext cx="3729640" cy="3657600"/>
          </a:xfrm>
        </p:spPr>
        <p:txBody>
          <a:bodyPr/>
          <a:lstStyle>
            <a:lvl1pPr>
              <a:defRPr>
                <a:cs typeface="PRUCam Light" panose="020B0606030804020204" pitchFamily="34" charset="0"/>
              </a:defRPr>
            </a:lvl1pPr>
            <a:lvl2pPr>
              <a:defRPr>
                <a:cs typeface="PRUCam Light" panose="020B0606030804020204" pitchFamily="34" charset="0"/>
              </a:defRPr>
            </a:lvl2pPr>
            <a:lvl3pPr>
              <a:defRPr>
                <a:cs typeface="PRUCam Light" panose="020B0606030804020204" pitchFamily="34" charset="0"/>
              </a:defRPr>
            </a:lvl3pPr>
            <a:lvl4pPr>
              <a:defRPr>
                <a:cs typeface="PRUCam Light" panose="020B0606030804020204" pitchFamily="34" charset="0"/>
              </a:defRPr>
            </a:lvl4pPr>
            <a:lvl5pPr>
              <a:defRPr>
                <a:cs typeface="PRUCam Light" panose="020B06060308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/>
        </p:nvSpPr>
        <p:spPr>
          <a:xfrm>
            <a:off x="8563560" y="4821774"/>
            <a:ext cx="154990" cy="102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87929CF-C370-024C-86DE-D897B4671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7690" y="381000"/>
            <a:ext cx="530860" cy="42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53AC07C-B011-2E40-A2CE-C67B5AD832C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85800" y="461529"/>
            <a:ext cx="7196400" cy="42468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  <a:cs typeface="PRUCam Light" panose="020B06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648BB1C-C50F-A14A-84D8-0B85DEF49A7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1" y="263620"/>
            <a:ext cx="7200026" cy="14583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baseline="0">
                <a:solidFill>
                  <a:schemeClr val="tx2"/>
                </a:solidFill>
                <a:cs typeface="PRUCam Light" panose="020B06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C6339C-A307-C240-A352-8D2FB22A315B}"/>
              </a:ext>
            </a:extLst>
          </p:cNvPr>
          <p:cNvSpPr txBox="1">
            <a:spLocks/>
          </p:cNvSpPr>
          <p:nvPr/>
        </p:nvSpPr>
        <p:spPr>
          <a:xfrm>
            <a:off x="7917577" y="4821774"/>
            <a:ext cx="532197" cy="102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563560" y="4821774"/>
            <a:ext cx="154990" cy="102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87929CF-C370-024C-86DE-D897B4671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7690" y="381000"/>
            <a:ext cx="530860" cy="42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6C6339C-A307-C240-A352-8D2FB22A315B}"/>
              </a:ext>
            </a:extLst>
          </p:cNvPr>
          <p:cNvSpPr txBox="1">
            <a:spLocks/>
          </p:cNvSpPr>
          <p:nvPr/>
        </p:nvSpPr>
        <p:spPr>
          <a:xfrm>
            <a:off x="7917577" y="4821774"/>
            <a:ext cx="532197" cy="102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7BD72D8-176B-F640-B53D-6FA5654F6B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801" y="1047751"/>
            <a:ext cx="1197238" cy="1969770"/>
          </a:xfrm>
        </p:spPr>
        <p:txBody>
          <a:bodyPr wrap="square">
            <a:spAutoFit/>
          </a:bodyPr>
          <a:lstStyle>
            <a:lvl1pPr>
              <a:defRPr>
                <a:cs typeface="PRUCam Light" panose="020B0606030804020204" pitchFamily="34" charset="0"/>
              </a:defRPr>
            </a:lvl1pPr>
            <a:lvl2pPr>
              <a:defRPr>
                <a:cs typeface="PRUCam Light" panose="020B0606030804020204" pitchFamily="34" charset="0"/>
              </a:defRPr>
            </a:lvl2pPr>
            <a:lvl3pPr>
              <a:defRPr>
                <a:cs typeface="PRUCam Light" panose="020B0606030804020204" pitchFamily="34" charset="0"/>
              </a:defRPr>
            </a:lvl3pPr>
            <a:lvl4pPr>
              <a:defRPr>
                <a:cs typeface="PRUCam Light" panose="020B0606030804020204" pitchFamily="34" charset="0"/>
              </a:defRPr>
            </a:lvl4pPr>
            <a:lvl5pPr>
              <a:defRPr>
                <a:cs typeface="PRUCam Light" panose="020B06060308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6E8D891-84BA-1B47-95B7-EDFC5290E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9699" y="1047750"/>
            <a:ext cx="1197238" cy="1969770"/>
          </a:xfrm>
        </p:spPr>
        <p:txBody>
          <a:bodyPr>
            <a:spAutoFit/>
          </a:bodyPr>
          <a:lstStyle>
            <a:lvl1pPr>
              <a:defRPr>
                <a:cs typeface="PRUCam Light" panose="020B0606030804020204" pitchFamily="34" charset="0"/>
              </a:defRPr>
            </a:lvl1pPr>
            <a:lvl2pPr>
              <a:defRPr>
                <a:cs typeface="PRUCam Light" panose="020B0606030804020204" pitchFamily="34" charset="0"/>
              </a:defRPr>
            </a:lvl2pPr>
            <a:lvl3pPr>
              <a:defRPr>
                <a:cs typeface="PRUCam Light" panose="020B0606030804020204" pitchFamily="34" charset="0"/>
              </a:defRPr>
            </a:lvl3pPr>
            <a:lvl4pPr>
              <a:defRPr>
                <a:cs typeface="PRUCam Light" panose="020B0606030804020204" pitchFamily="34" charset="0"/>
              </a:defRPr>
            </a:lvl4pPr>
            <a:lvl5pPr marL="690562" indent="0">
              <a:buNone/>
              <a:defRPr>
                <a:cs typeface="PRUCam Light" panose="020B06060308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D658F0FF-13D4-9D4D-9E3A-70ED2DFA13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93597" y="1047750"/>
            <a:ext cx="1197238" cy="1969770"/>
          </a:xfrm>
        </p:spPr>
        <p:txBody>
          <a:bodyPr>
            <a:spAutoFit/>
          </a:bodyPr>
          <a:lstStyle>
            <a:lvl1pPr>
              <a:defRPr>
                <a:cs typeface="PRUCam Light" panose="020B0606030804020204" pitchFamily="34" charset="0"/>
              </a:defRPr>
            </a:lvl1pPr>
            <a:lvl2pPr>
              <a:defRPr>
                <a:cs typeface="PRUCam Light" panose="020B0606030804020204" pitchFamily="34" charset="0"/>
              </a:defRPr>
            </a:lvl2pPr>
            <a:lvl3pPr>
              <a:defRPr>
                <a:cs typeface="PRUCam Light" panose="020B0606030804020204" pitchFamily="34" charset="0"/>
              </a:defRPr>
            </a:lvl3pPr>
            <a:lvl4pPr>
              <a:defRPr>
                <a:cs typeface="PRUCam Light" panose="020B0606030804020204" pitchFamily="34" charset="0"/>
              </a:defRPr>
            </a:lvl4pPr>
            <a:lvl5pPr>
              <a:defRPr>
                <a:cs typeface="PRUCam Light" panose="020B06060308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C9D8122-75C2-8848-AECF-2047913B90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97495" y="1047750"/>
            <a:ext cx="1197238" cy="1969770"/>
          </a:xfrm>
        </p:spPr>
        <p:txBody>
          <a:bodyPr>
            <a:spAutoFit/>
          </a:bodyPr>
          <a:lstStyle>
            <a:lvl1pPr>
              <a:defRPr>
                <a:cs typeface="PRUCam Light" panose="020B0606030804020204" pitchFamily="34" charset="0"/>
              </a:defRPr>
            </a:lvl1pPr>
            <a:lvl2pPr>
              <a:defRPr>
                <a:cs typeface="PRUCam Light" panose="020B0606030804020204" pitchFamily="34" charset="0"/>
              </a:defRPr>
            </a:lvl2pPr>
            <a:lvl3pPr>
              <a:defRPr>
                <a:cs typeface="PRUCam Light" panose="020B0606030804020204" pitchFamily="34" charset="0"/>
              </a:defRPr>
            </a:lvl3pPr>
            <a:lvl4pPr>
              <a:defRPr>
                <a:cs typeface="PRUCam Light" panose="020B0606030804020204" pitchFamily="34" charset="0"/>
              </a:defRPr>
            </a:lvl4pPr>
            <a:lvl5pPr>
              <a:defRPr>
                <a:cs typeface="PRUCam Light" panose="020B06060308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EC3704E-D093-D14E-BB99-D08DFA76D0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01393" y="1047750"/>
            <a:ext cx="1197238" cy="1969770"/>
          </a:xfrm>
        </p:spPr>
        <p:txBody>
          <a:bodyPr>
            <a:spAutoFit/>
          </a:bodyPr>
          <a:lstStyle>
            <a:lvl1pPr>
              <a:defRPr>
                <a:cs typeface="PRUCam Light" panose="020B0606030804020204" pitchFamily="34" charset="0"/>
              </a:defRPr>
            </a:lvl1pPr>
            <a:lvl2pPr>
              <a:defRPr>
                <a:cs typeface="PRUCam Light" panose="020B0606030804020204" pitchFamily="34" charset="0"/>
              </a:defRPr>
            </a:lvl2pPr>
            <a:lvl3pPr>
              <a:defRPr>
                <a:cs typeface="PRUCam Light" panose="020B0606030804020204" pitchFamily="34" charset="0"/>
              </a:defRPr>
            </a:lvl3pPr>
            <a:lvl4pPr>
              <a:defRPr>
                <a:cs typeface="PRUCam Light" panose="020B0606030804020204" pitchFamily="34" charset="0"/>
              </a:defRPr>
            </a:lvl4pPr>
            <a:lvl5pPr>
              <a:defRPr>
                <a:cs typeface="PRUCam Light" panose="020B06060308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8C4D134-FCE9-5E4E-955C-46AC0C52F1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05292" y="1047750"/>
            <a:ext cx="1197238" cy="1969770"/>
          </a:xfrm>
        </p:spPr>
        <p:txBody>
          <a:bodyPr>
            <a:spAutoFit/>
          </a:bodyPr>
          <a:lstStyle>
            <a:lvl1pPr>
              <a:defRPr>
                <a:cs typeface="PRUCam Light" panose="020B0606030804020204" pitchFamily="34" charset="0"/>
              </a:defRPr>
            </a:lvl1pPr>
            <a:lvl2pPr>
              <a:defRPr>
                <a:cs typeface="PRUCam Light" panose="020B0606030804020204" pitchFamily="34" charset="0"/>
              </a:defRPr>
            </a:lvl2pPr>
            <a:lvl3pPr>
              <a:defRPr>
                <a:cs typeface="PRUCam Light" panose="020B0606030804020204" pitchFamily="34" charset="0"/>
              </a:defRPr>
            </a:lvl3pPr>
            <a:lvl4pPr>
              <a:defRPr>
                <a:cs typeface="PRUCam Light" panose="020B0606030804020204" pitchFamily="34" charset="0"/>
              </a:defRPr>
            </a:lvl4pPr>
            <a:lvl5pPr>
              <a:defRPr>
                <a:cs typeface="PRUCam Light" panose="020B06060308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9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/>
        </p:nvSpPr>
        <p:spPr>
          <a:xfrm>
            <a:off x="8563560" y="4821774"/>
            <a:ext cx="154990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87929CF-C370-024C-86DE-D897B4671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7690" y="381000"/>
            <a:ext cx="530860" cy="42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86811D3-7A07-9242-BAFA-E533DF084A5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" y="263620"/>
            <a:ext cx="7200026" cy="14583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baseline="0">
                <a:solidFill>
                  <a:schemeClr val="tx2"/>
                </a:solidFill>
                <a:cs typeface="PRUCam Light" panose="020B06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B969646-FFB4-7148-AB89-00E0182AA3A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85800" y="461529"/>
            <a:ext cx="7200026" cy="792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  <a:cs typeface="PRUCam Light" panose="020B06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 with long title copywriting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CF4C638-3DC8-5D43-944E-016C4BA817EF}"/>
              </a:ext>
            </a:extLst>
          </p:cNvPr>
          <p:cNvSpPr txBox="1">
            <a:spLocks/>
          </p:cNvSpPr>
          <p:nvPr/>
        </p:nvSpPr>
        <p:spPr>
          <a:xfrm>
            <a:off x="7917577" y="4821774"/>
            <a:ext cx="532197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563560" y="4821774"/>
            <a:ext cx="154990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87929CF-C370-024C-86DE-D897B4671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7690" y="381000"/>
            <a:ext cx="530860" cy="42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CF4C638-3DC8-5D43-944E-016C4BA817EF}"/>
              </a:ext>
            </a:extLst>
          </p:cNvPr>
          <p:cNvSpPr txBox="1">
            <a:spLocks/>
          </p:cNvSpPr>
          <p:nvPr/>
        </p:nvSpPr>
        <p:spPr>
          <a:xfrm>
            <a:off x="7917577" y="4821774"/>
            <a:ext cx="532197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45F45-3A74-5D44-A3B4-411EF61867C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5800" y="1495425"/>
            <a:ext cx="7734300" cy="3209925"/>
          </a:xfrm>
        </p:spPr>
        <p:txBody>
          <a:bodyPr/>
          <a:lstStyle>
            <a:lvl1pPr>
              <a:defRPr>
                <a:cs typeface="PRUCam Light" panose="020B0606030804020204" pitchFamily="34" charset="0"/>
              </a:defRPr>
            </a:lvl1pPr>
            <a:lvl2pPr>
              <a:defRPr>
                <a:cs typeface="PRUCam Light" panose="020B0606030804020204" pitchFamily="34" charset="0"/>
              </a:defRPr>
            </a:lvl2pPr>
            <a:lvl3pPr>
              <a:defRPr>
                <a:cs typeface="PRUCam Light" panose="020B0606030804020204" pitchFamily="34" charset="0"/>
              </a:defRPr>
            </a:lvl3pPr>
            <a:lvl4pPr>
              <a:defRPr>
                <a:cs typeface="PRUCam Light" panose="020B0606030804020204" pitchFamily="34" charset="0"/>
              </a:defRPr>
            </a:lvl4pPr>
            <a:lvl5pPr>
              <a:defRPr>
                <a:cs typeface="PRUCam Light" panose="020B06060308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7690" y="381000"/>
            <a:ext cx="530860" cy="42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5"/>
          <p:cNvSpPr txBox="1">
            <a:spLocks/>
          </p:cNvSpPr>
          <p:nvPr/>
        </p:nvSpPr>
        <p:spPr>
          <a:xfrm>
            <a:off x="8563560" y="4821774"/>
            <a:ext cx="154990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3DFAC8B-A433-0044-BBC9-5EEB613305D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" y="263620"/>
            <a:ext cx="7200026" cy="14583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baseline="0">
                <a:solidFill>
                  <a:schemeClr val="tx2"/>
                </a:solidFill>
                <a:cs typeface="PRUCam Light" panose="020B06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AFFD62-5278-7246-A35D-5D648DE8922F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85800" y="461529"/>
            <a:ext cx="7200026" cy="792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  <a:cs typeface="PRUCam Light" panose="020B06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 with long title copywriting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06EF2F-09F2-7346-8091-EF6BCFE89074}"/>
              </a:ext>
            </a:extLst>
          </p:cNvPr>
          <p:cNvSpPr txBox="1">
            <a:spLocks/>
          </p:cNvSpPr>
          <p:nvPr/>
        </p:nvSpPr>
        <p:spPr>
          <a:xfrm>
            <a:off x="7917577" y="4821774"/>
            <a:ext cx="532197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5738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61709"/>
            <a:ext cx="7201599" cy="2966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6FF409E-B97D-FD4B-A992-AE90454D6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047750"/>
            <a:ext cx="7734300" cy="3657600"/>
          </a:xfrm>
          <a:prstGeom prst="rect">
            <a:avLst/>
          </a:prstGeom>
        </p:spPr>
        <p:txBody>
          <a:bodyPr vert="horz" lIns="9144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3" r:id="rId5"/>
    <p:sldLayoutId id="2147483684" r:id="rId6"/>
    <p:sldLayoutId id="2147483690" r:id="rId7"/>
    <p:sldLayoutId id="2147483687" r:id="rId8"/>
    <p:sldLayoutId id="2147483672" r:id="rId9"/>
    <p:sldLayoutId id="2147483688" r:id="rId10"/>
    <p:sldLayoutId id="2147483689" r:id="rId11"/>
    <p:sldLayoutId id="2147483691" r:id="rId12"/>
  </p:sldLayoutIdLst>
  <p:hf hdr="0" ftr="0" dt="0"/>
  <p:txStyles>
    <p:titleStyle>
      <a:lvl1pPr algn="l" defTabSz="457200" rtl="0" eaLnBrk="1" latinLnBrk="0" hangingPunct="1">
        <a:lnSpc>
          <a:spcPts val="2800"/>
        </a:lnSpc>
        <a:spcBef>
          <a:spcPct val="0"/>
        </a:spcBef>
        <a:buNone/>
        <a:defRPr sz="2400" kern="1200" baseline="0">
          <a:solidFill>
            <a:srgbClr val="68737A"/>
          </a:solidFill>
          <a:latin typeface="Verdana"/>
          <a:ea typeface="+mj-ea"/>
          <a:cs typeface="PRUCam Light" panose="020B0606030804020204" pitchFamily="34" charset="0"/>
        </a:defRPr>
      </a:lvl1pPr>
    </p:titleStyle>
    <p:bodyStyle>
      <a:lvl1pPr marL="171450" marR="0" indent="-17145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>
          <a:tab pos="450850" algn="l"/>
          <a:tab pos="909638" algn="l"/>
          <a:tab pos="1368425" algn="l"/>
          <a:tab pos="1814513" algn="l"/>
        </a:tabLst>
        <a:defRPr sz="1200" kern="1200" baseline="0">
          <a:solidFill>
            <a:schemeClr val="tx1"/>
          </a:solidFill>
          <a:latin typeface="Verdana"/>
          <a:ea typeface="+mn-ea"/>
          <a:cs typeface="PRUCam Light" panose="020B0606030804020204" pitchFamily="34" charset="0"/>
        </a:defRPr>
      </a:lvl1pPr>
      <a:lvl2pPr marL="347472" indent="-17145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200" kern="1200" baseline="0">
          <a:solidFill>
            <a:schemeClr val="tx1"/>
          </a:solidFill>
          <a:latin typeface="Verdana"/>
          <a:ea typeface="+mn-ea"/>
          <a:cs typeface="PRUCam Light" panose="020B0606030804020204" pitchFamily="34" charset="0"/>
        </a:defRPr>
      </a:lvl2pPr>
      <a:lvl3pPr marL="521208" indent="-17145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ourier New" panose="020F0502020204030204" pitchFamily="34" charset="0"/>
        <a:buChar char="o"/>
        <a:tabLst/>
        <a:defRPr sz="1100" kern="1200">
          <a:solidFill>
            <a:schemeClr val="tx1"/>
          </a:solidFill>
          <a:latin typeface="Verdana"/>
          <a:ea typeface="+mn-ea"/>
          <a:cs typeface="+mn-cs"/>
        </a:defRPr>
      </a:lvl3pPr>
      <a:lvl4pPr marL="694944" indent="-171450" algn="l" defTabSz="17373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itchFamily="2" charset="2"/>
        <a:buChar char="Ø"/>
        <a:tabLst/>
        <a:defRPr sz="1000" kern="1200">
          <a:solidFill>
            <a:schemeClr val="tx1"/>
          </a:solidFill>
          <a:latin typeface="Verdana"/>
          <a:ea typeface="+mn-ea"/>
          <a:cs typeface="+mn-cs"/>
        </a:defRPr>
      </a:lvl4pPr>
      <a:lvl5pPr marL="868680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itchFamily="2" charset="2"/>
        <a:buChar char="§"/>
        <a:tabLst/>
        <a:defRPr sz="900" kern="1200">
          <a:solidFill>
            <a:schemeClr val="tx1"/>
          </a:solidFill>
          <a:latin typeface="Verdana"/>
          <a:ea typeface="+mn-ea"/>
          <a:cs typeface="+mn-cs"/>
        </a:defRPr>
      </a:lvl5pPr>
      <a:lvl6pPr marL="1042416" indent="-17145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5304" userDrawn="1">
          <p15:clr>
            <a:srgbClr val="F26B43"/>
          </p15:clr>
        </p15:guide>
        <p15:guide id="5" orient="horz" pos="2964" userDrawn="1">
          <p15:clr>
            <a:srgbClr val="F26B43"/>
          </p15:clr>
        </p15:guide>
        <p15:guide id="6" orient="horz" pos="6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9326D-A98B-B244-8122-077E95D60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579620"/>
            <a:ext cx="1287917" cy="153888"/>
          </a:xfrm>
        </p:spPr>
        <p:txBody>
          <a:bodyPr/>
          <a:lstStyle/>
          <a:p>
            <a:r>
              <a:rPr lang="en-US" dirty="0"/>
              <a:t>Sar </a:t>
            </a:r>
            <a:r>
              <a:rPr lang="en-US" dirty="0" err="1"/>
              <a:t>Rath</a:t>
            </a:r>
            <a:r>
              <a:rPr lang="en-US" dirty="0"/>
              <a:t> Amara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8E503-7D94-CA45-B7A3-EDC2737DA0C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5800" y="4768351"/>
            <a:ext cx="4445769" cy="153888"/>
          </a:xfrm>
        </p:spPr>
        <p:txBody>
          <a:bodyPr/>
          <a:lstStyle/>
          <a:p>
            <a:r>
              <a:rPr lang="en-US" dirty="0"/>
              <a:t>Senior Supervisor – Recruitment and Employer Branding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EB8F49-7229-134D-81FE-111D7704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CV and Cover Letter </a:t>
            </a:r>
          </a:p>
        </p:txBody>
      </p:sp>
    </p:spTree>
    <p:extLst>
      <p:ext uri="{BB962C8B-B14F-4D97-AF65-F5344CB8AC3E}">
        <p14:creationId xmlns:p14="http://schemas.microsoft.com/office/powerpoint/2010/main" val="11298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ABD9-1CDC-4C3C-8CEA-81FC16F5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FAA53-6778-4843-8DBB-67D6E22ED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0DDA3-40A2-4D03-850B-3549A0EEF9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Training and Certifications: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2016:	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Zycoo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IP Phone System at AWS 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2015:	Presentation skills, Effective Communications, 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Languages: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Khmer (Native)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English (Fluent in writing, reading, speaking, and listening)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Referees: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Name, Position, Workplace, telephone number, email address, relationship. (Trainers/teachers/Professor/Friends/Senior students/Line Manager/HR)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24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3A25-637A-41DF-9AA7-B6D3BB59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Creative with the design of your CV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EF4C1-A488-4ADE-A87D-20C319AB2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demo 24">
            <a:extLst>
              <a:ext uri="{FF2B5EF4-FFF2-40B4-BE49-F238E27FC236}">
                <a16:creationId xmlns:a16="http://schemas.microsoft.com/office/drawing/2014/main" id="{88F21274-6901-4ACE-B848-9A4FC61097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0" t="11551" r="22164" b="11000"/>
          <a:stretch/>
        </p:blipFill>
        <p:spPr bwMode="auto">
          <a:xfrm>
            <a:off x="928472" y="926411"/>
            <a:ext cx="2841128" cy="39599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mo 24">
            <a:extLst>
              <a:ext uri="{FF2B5EF4-FFF2-40B4-BE49-F238E27FC236}">
                <a16:creationId xmlns:a16="http://schemas.microsoft.com/office/drawing/2014/main" id="{DBF4EF0B-39D0-44ED-9F8F-7BA073D26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2" t="10155" r="21420" b="9559"/>
          <a:stretch/>
        </p:blipFill>
        <p:spPr bwMode="auto">
          <a:xfrm>
            <a:off x="4438930" y="926411"/>
            <a:ext cx="2806491" cy="39332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30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mo 24">
            <a:extLst>
              <a:ext uri="{FF2B5EF4-FFF2-40B4-BE49-F238E27FC236}">
                <a16:creationId xmlns:a16="http://schemas.microsoft.com/office/drawing/2014/main" id="{4EC43B9A-DCAA-481F-8F8C-0210B43863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6" t="10111" r="21734" b="10291"/>
          <a:stretch/>
        </p:blipFill>
        <p:spPr bwMode="auto">
          <a:xfrm>
            <a:off x="990600" y="476249"/>
            <a:ext cx="2886075" cy="40767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mo 24">
            <a:extLst>
              <a:ext uri="{FF2B5EF4-FFF2-40B4-BE49-F238E27FC236}">
                <a16:creationId xmlns:a16="http://schemas.microsoft.com/office/drawing/2014/main" id="{A87BE9D4-74B9-471E-A11E-31E58BE9F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0" t="9259" r="21597" b="11482"/>
          <a:stretch/>
        </p:blipFill>
        <p:spPr bwMode="auto">
          <a:xfrm>
            <a:off x="4914900" y="476249"/>
            <a:ext cx="2905125" cy="40767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1DB5E3-7785-4D78-BBC3-086B62A1584A}"/>
              </a:ext>
            </a:extLst>
          </p:cNvPr>
          <p:cNvSpPr txBox="1"/>
          <p:nvPr/>
        </p:nvSpPr>
        <p:spPr>
          <a:xfrm>
            <a:off x="809625" y="4676775"/>
            <a:ext cx="36576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dirty="0">
                <a:solidFill>
                  <a:srgbClr val="002060"/>
                </a:solidFill>
              </a:rPr>
              <a:t>Source: https://www.freepik.com</a:t>
            </a:r>
            <a:r>
              <a:rPr lang="en-GB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9758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B496-339B-4DED-9927-1702658D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Cover Letter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0FD26-8093-49DA-8D36-2431D8811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Image result for cover letter">
            <a:extLst>
              <a:ext uri="{FF2B5EF4-FFF2-40B4-BE49-F238E27FC236}">
                <a16:creationId xmlns:a16="http://schemas.microsoft.com/office/drawing/2014/main" id="{27E2653B-2A8E-4763-A58A-82FF29B0EE01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948" y="810263"/>
            <a:ext cx="3023298" cy="391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7AF8D2-B3CA-4A80-9019-BAC2BA1BF93D}"/>
              </a:ext>
            </a:extLst>
          </p:cNvPr>
          <p:cNvSpPr/>
          <p:nvPr/>
        </p:nvSpPr>
        <p:spPr>
          <a:xfrm>
            <a:off x="5124994" y="1061816"/>
            <a:ext cx="1123406" cy="557349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57A5AA-AD6A-4C4A-89DC-A16FBDB154E9}"/>
              </a:ext>
            </a:extLst>
          </p:cNvPr>
          <p:cNvSpPr/>
          <p:nvPr/>
        </p:nvSpPr>
        <p:spPr>
          <a:xfrm>
            <a:off x="3268361" y="1432016"/>
            <a:ext cx="1123406" cy="557349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err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BE8AF-D03F-44A2-B84C-6A0D9EF4DA9D}"/>
              </a:ext>
            </a:extLst>
          </p:cNvPr>
          <p:cNvSpPr txBox="1"/>
          <p:nvPr/>
        </p:nvSpPr>
        <p:spPr>
          <a:xfrm>
            <a:off x="6392091" y="1065167"/>
            <a:ext cx="139342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dirty="0"/>
              <a:t>Your Name</a:t>
            </a:r>
          </a:p>
          <a:p>
            <a:pPr algn="l"/>
            <a:r>
              <a:rPr lang="en-US" sz="1200" dirty="0"/>
              <a:t>Address </a:t>
            </a:r>
          </a:p>
          <a:p>
            <a:pPr algn="l"/>
            <a:r>
              <a:rPr lang="en-US" sz="1200" dirty="0"/>
              <a:t>Contact </a:t>
            </a:r>
            <a:endParaRPr lang="en-GB" sz="12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9E344D-F786-49FB-8D56-C3B271CE133B}"/>
              </a:ext>
            </a:extLst>
          </p:cNvPr>
          <p:cNvSpPr txBox="1"/>
          <p:nvPr/>
        </p:nvSpPr>
        <p:spPr>
          <a:xfrm>
            <a:off x="1665291" y="1785258"/>
            <a:ext cx="139342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dirty="0"/>
              <a:t>Company</a:t>
            </a:r>
          </a:p>
          <a:p>
            <a:pPr algn="l"/>
            <a:r>
              <a:rPr lang="en-US" sz="1200" dirty="0"/>
              <a:t>Address </a:t>
            </a:r>
          </a:p>
          <a:p>
            <a:pPr algn="l"/>
            <a:r>
              <a:rPr lang="en-US" sz="1200" dirty="0"/>
              <a:t>Contact </a:t>
            </a:r>
          </a:p>
          <a:p>
            <a:pPr algn="l"/>
            <a:endParaRPr lang="en-GB" sz="1200" dirty="0" err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48832F-245C-4C77-B261-E59B09376187}"/>
              </a:ext>
            </a:extLst>
          </p:cNvPr>
          <p:cNvCxnSpPr/>
          <p:nvPr/>
        </p:nvCxnSpPr>
        <p:spPr>
          <a:xfrm flipV="1">
            <a:off x="2569029" y="1785258"/>
            <a:ext cx="699332" cy="134982"/>
          </a:xfrm>
          <a:prstGeom prst="straightConnector1">
            <a:avLst/>
          </a:prstGeom>
          <a:ln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FEF969-249F-4BFD-816F-21576B63D620}"/>
              </a:ext>
            </a:extLst>
          </p:cNvPr>
          <p:cNvCxnSpPr/>
          <p:nvPr/>
        </p:nvCxnSpPr>
        <p:spPr>
          <a:xfrm flipH="1">
            <a:off x="6104709" y="1219200"/>
            <a:ext cx="287382" cy="12296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9028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0C83-01E5-486F-9335-A2D626A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in Cover Letter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0D01A-D9DF-43DF-9088-981F0038E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47CC0-9FDE-4FC9-89EA-EAFE43A603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Introduce yourself</a:t>
            </a:r>
          </a:p>
          <a:p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Mention the job (or kind of job) you're applying for (or looking for)</a:t>
            </a:r>
          </a:p>
          <a:p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Show that your skills and experience match the skills and experience needed to do the job</a:t>
            </a:r>
          </a:p>
          <a:p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Show how you can contribute to the organization/company. </a:t>
            </a:r>
          </a:p>
          <a:p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Encourage the reader to read your resume</a:t>
            </a:r>
          </a:p>
          <a:p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Finish with a call to action (for example, asking for an interview or a meeting).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64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D7591002-23E9-43B1-9E32-CE363289A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86" y="238989"/>
            <a:ext cx="9164786" cy="458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4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CAE3-E6F2-42DA-946B-74FFB486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Agenda 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70562-B13F-486A-8495-C6035FE80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6F3A3-2D1F-49BF-952C-8A7A36AAC4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2000" dirty="0"/>
              <a:t>How to write a Curriculum Vitae (CV) 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000" dirty="0"/>
              <a:t>H</a:t>
            </a:r>
            <a:r>
              <a:rPr lang="en-GB" sz="2000" dirty="0"/>
              <a:t>ow to write a Cover Letter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030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27C5-C0A7-406E-91C0-E1BCA765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Group Discussion 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DFE7-AA68-4D61-BB89-6D94067D3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8DF71-79B0-4492-92C4-C12B667BEB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What kind of information do we usually </a:t>
            </a:r>
          </a:p>
          <a:p>
            <a:pPr marL="0" indent="0" algn="ctr">
              <a:buNone/>
            </a:pPr>
            <a:r>
              <a:rPr lang="en-US" sz="2800" dirty="0"/>
              <a:t>put on a CV?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0853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3148-A44A-484E-8C33-5B83C664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on a CV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90477-1E9E-472C-970E-88E89A14F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90774-C159-4A54-AE88-9EFF7A9BDF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28399" y="-590615"/>
            <a:ext cx="1741952" cy="76144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Information that a CV general contains are: </a:t>
            </a:r>
          </a:p>
          <a:p>
            <a:endParaRPr lang="en-GB" dirty="0"/>
          </a:p>
        </p:txBody>
      </p:sp>
      <p:pic>
        <p:nvPicPr>
          <p:cNvPr id="1026" name="Picture 2" descr="Image result for name icon">
            <a:extLst>
              <a:ext uri="{FF2B5EF4-FFF2-40B4-BE49-F238E27FC236}">
                <a16:creationId xmlns:a16="http://schemas.microsoft.com/office/drawing/2014/main" id="{FCE16F2F-EB9F-4E9E-A7F8-A8B77CDE2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56" y="1518259"/>
            <a:ext cx="416777" cy="4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EC10E2-B8FD-4BF9-BD27-36F33DC1D193}"/>
              </a:ext>
            </a:extLst>
          </p:cNvPr>
          <p:cNvSpPr txBox="1"/>
          <p:nvPr/>
        </p:nvSpPr>
        <p:spPr>
          <a:xfrm>
            <a:off x="2190303" y="2175289"/>
            <a:ext cx="8293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dirty="0"/>
              <a:t>Contact Info. </a:t>
            </a:r>
            <a:endParaRPr lang="en-GB" sz="1200" dirty="0" err="1"/>
          </a:p>
        </p:txBody>
      </p:sp>
      <p:pic>
        <p:nvPicPr>
          <p:cNvPr id="1028" name="Picture 4" descr="Image result for icon address">
            <a:extLst>
              <a:ext uri="{FF2B5EF4-FFF2-40B4-BE49-F238E27FC236}">
                <a16:creationId xmlns:a16="http://schemas.microsoft.com/office/drawing/2014/main" id="{849398E9-375A-4370-9F0B-B375DDB72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377" y="1458787"/>
            <a:ext cx="476249" cy="47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B49832-5726-44E9-8D6D-54F58F414992}"/>
              </a:ext>
            </a:extLst>
          </p:cNvPr>
          <p:cNvSpPr txBox="1"/>
          <p:nvPr/>
        </p:nvSpPr>
        <p:spPr>
          <a:xfrm>
            <a:off x="784566" y="2142503"/>
            <a:ext cx="7758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dirty="0"/>
              <a:t>Name</a:t>
            </a:r>
            <a:endParaRPr lang="en-GB" sz="1200" dirty="0" err="1"/>
          </a:p>
        </p:txBody>
      </p:sp>
      <p:pic>
        <p:nvPicPr>
          <p:cNvPr id="1042" name="Picture 18" descr="Image result for icon blue education">
            <a:extLst>
              <a:ext uri="{FF2B5EF4-FFF2-40B4-BE49-F238E27FC236}">
                <a16:creationId xmlns:a16="http://schemas.microsoft.com/office/drawing/2014/main" id="{81DBD1AB-C881-4579-8B2F-096DA7E95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01" y="2748796"/>
            <a:ext cx="775853" cy="77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icon blue experience">
            <a:extLst>
              <a:ext uri="{FF2B5EF4-FFF2-40B4-BE49-F238E27FC236}">
                <a16:creationId xmlns:a16="http://schemas.microsoft.com/office/drawing/2014/main" id="{0BC98391-A55A-446D-AA40-0104C6990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764" y="2748796"/>
            <a:ext cx="755575" cy="7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E345F7-C82D-4A21-8F42-3AF8396CFBEA}"/>
              </a:ext>
            </a:extLst>
          </p:cNvPr>
          <p:cNvSpPr txBox="1"/>
          <p:nvPr/>
        </p:nvSpPr>
        <p:spPr>
          <a:xfrm>
            <a:off x="2329404" y="3664294"/>
            <a:ext cx="15089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dirty="0"/>
              <a:t>Work Experiences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1233C8-1A37-454E-9CFC-1B688E9754B4}"/>
              </a:ext>
            </a:extLst>
          </p:cNvPr>
          <p:cNvSpPr txBox="1"/>
          <p:nvPr/>
        </p:nvSpPr>
        <p:spPr>
          <a:xfrm>
            <a:off x="725686" y="3711481"/>
            <a:ext cx="11036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dirty="0"/>
              <a:t>Qualification</a:t>
            </a:r>
            <a:endParaRPr lang="en-GB" sz="1200" dirty="0" err="1"/>
          </a:p>
        </p:txBody>
      </p:sp>
      <p:pic>
        <p:nvPicPr>
          <p:cNvPr id="1048" name="Picture 24" descr="Related image">
            <a:extLst>
              <a:ext uri="{FF2B5EF4-FFF2-40B4-BE49-F238E27FC236}">
                <a16:creationId xmlns:a16="http://schemas.microsoft.com/office/drawing/2014/main" id="{33509E93-D8DD-4C62-B1B0-33C661180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580" y="2786601"/>
            <a:ext cx="788994" cy="78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B864753-C0C1-4BFB-BDAD-0566167ACF53}"/>
              </a:ext>
            </a:extLst>
          </p:cNvPr>
          <p:cNvSpPr txBox="1"/>
          <p:nvPr/>
        </p:nvSpPr>
        <p:spPr>
          <a:xfrm>
            <a:off x="5812611" y="3665731"/>
            <a:ext cx="11036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dirty="0"/>
              <a:t>Achievements </a:t>
            </a:r>
            <a:endParaRPr lang="en-GB" sz="1200" dirty="0" err="1"/>
          </a:p>
        </p:txBody>
      </p:sp>
      <p:pic>
        <p:nvPicPr>
          <p:cNvPr id="1054" name="Picture 30" descr="Related image">
            <a:extLst>
              <a:ext uri="{FF2B5EF4-FFF2-40B4-BE49-F238E27FC236}">
                <a16:creationId xmlns:a16="http://schemas.microsoft.com/office/drawing/2014/main" id="{C2C0D3BB-7ABE-47FA-BA26-771ECEFF5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386" y="2739371"/>
            <a:ext cx="882584" cy="7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elated image">
            <a:extLst>
              <a:ext uri="{FF2B5EF4-FFF2-40B4-BE49-F238E27FC236}">
                <a16:creationId xmlns:a16="http://schemas.microsoft.com/office/drawing/2014/main" id="{2E9D1BE6-FB51-459C-B497-58C170C50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195" y="2691273"/>
            <a:ext cx="838852" cy="81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4254510-C549-4CA3-982F-8B1AA9F48CC9}"/>
              </a:ext>
            </a:extLst>
          </p:cNvPr>
          <p:cNvSpPr txBox="1"/>
          <p:nvPr/>
        </p:nvSpPr>
        <p:spPr>
          <a:xfrm>
            <a:off x="7397195" y="3636475"/>
            <a:ext cx="9812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dirty="0"/>
              <a:t>References</a:t>
            </a:r>
            <a:endParaRPr lang="en-GB" sz="1200" dirty="0" err="1"/>
          </a:p>
        </p:txBody>
      </p:sp>
      <p:sp>
        <p:nvSpPr>
          <p:cNvPr id="7" name="AutoShape 4" descr="Image result for career profile icon blue">
            <a:extLst>
              <a:ext uri="{FF2B5EF4-FFF2-40B4-BE49-F238E27FC236}">
                <a16:creationId xmlns:a16="http://schemas.microsoft.com/office/drawing/2014/main" id="{12CD97E4-8F8D-4EFD-878F-20F1A9F0D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1168977"/>
            <a:ext cx="1555173" cy="155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311CA83D-6DAC-472C-8FD8-3F12430D0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406" y="1503672"/>
            <a:ext cx="586302" cy="48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C83BC82-ED40-4F8E-B308-B54890D301A3}"/>
              </a:ext>
            </a:extLst>
          </p:cNvPr>
          <p:cNvSpPr txBox="1"/>
          <p:nvPr/>
        </p:nvSpPr>
        <p:spPr>
          <a:xfrm>
            <a:off x="3520620" y="2215666"/>
            <a:ext cx="22919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dirty="0"/>
              <a:t>Career Profile/Personal Profile  </a:t>
            </a:r>
            <a:endParaRPr lang="en-GB" sz="1200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FC7139-2D6B-4E82-A84A-C485ECFA67FC}"/>
              </a:ext>
            </a:extLst>
          </p:cNvPr>
          <p:cNvSpPr txBox="1"/>
          <p:nvPr/>
        </p:nvSpPr>
        <p:spPr>
          <a:xfrm>
            <a:off x="4522271" y="3711481"/>
            <a:ext cx="10498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dirty="0"/>
              <a:t>Skills</a:t>
            </a:r>
            <a:endParaRPr lang="en-GB" sz="1200" dirty="0" err="1"/>
          </a:p>
        </p:txBody>
      </p:sp>
    </p:spTree>
    <p:extLst>
      <p:ext uri="{BB962C8B-B14F-4D97-AF65-F5344CB8AC3E}">
        <p14:creationId xmlns:p14="http://schemas.microsoft.com/office/powerpoint/2010/main" val="3997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0" grpId="0"/>
      <p:bldP spid="21" grpId="0"/>
      <p:bldP spid="24" grpId="0"/>
      <p:bldP spid="30" grpId="0"/>
      <p:bldP spid="26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60B1-4897-4B02-9240-F8DE4E4E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Personal Profile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F702D-32B1-491E-9883-EA32E16AC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AAD1B-FCDA-4C5D-9955-01F7F708E2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1- 	The best adjectives </a:t>
            </a:r>
            <a:r>
              <a:rPr lang="en-US" sz="1600" dirty="0"/>
              <a:t>to describe about you.  </a:t>
            </a:r>
          </a:p>
          <a:p>
            <a:pPr marL="0" indent="0">
              <a:buNone/>
            </a:pPr>
            <a:r>
              <a:rPr lang="en-US" sz="1600" dirty="0"/>
              <a:t>Personality, type pf team player, attitude, </a:t>
            </a:r>
          </a:p>
          <a:p>
            <a:pPr marL="0" indent="0">
              <a:buNone/>
            </a:pPr>
            <a:r>
              <a:rPr lang="en-US" sz="1600" dirty="0"/>
              <a:t>Example: A flexible, and quick-learner,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2- 	Your expertise: </a:t>
            </a:r>
            <a:r>
              <a:rPr lang="en-US" sz="1600" dirty="0"/>
              <a:t>Soft skills, hard skills, training, qualification 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Example: A graduate in Bachelor of Business Administration,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3- </a:t>
            </a:r>
            <a:r>
              <a:rPr lang="en-US" sz="1600" dirty="0"/>
              <a:t>What kind of </a:t>
            </a:r>
            <a:r>
              <a:rPr lang="en-US" sz="1600" b="1" dirty="0"/>
              <a:t>career</a:t>
            </a:r>
            <a:r>
              <a:rPr lang="en-US" sz="1600" dirty="0"/>
              <a:t> you are looking for. </a:t>
            </a:r>
          </a:p>
          <a:p>
            <a:pPr marL="0" indent="0">
              <a:buNone/>
            </a:pPr>
            <a:r>
              <a:rPr lang="en-US" sz="1600" dirty="0"/>
              <a:t>Example: Looking for a career in Customer Service.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6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2804-D0B7-4509-B495-A3055A81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954114"/>
            <a:ext cx="7200026" cy="296662"/>
          </a:xfrm>
        </p:spPr>
        <p:txBody>
          <a:bodyPr/>
          <a:lstStyle/>
          <a:p>
            <a:r>
              <a:rPr lang="en-US" dirty="0"/>
              <a:t>Example of a Personal Profile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45E12-4517-4217-8AF8-7AF6571BD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086F97F2-FF43-476B-820D-E2A1811C7723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73" y="832020"/>
            <a:ext cx="655574" cy="54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BE8D8-2BB3-4AB4-A0AB-07020857C986}"/>
              </a:ext>
            </a:extLst>
          </p:cNvPr>
          <p:cNvSpPr txBox="1"/>
          <p:nvPr/>
        </p:nvSpPr>
        <p:spPr>
          <a:xfrm>
            <a:off x="685800" y="1859973"/>
            <a:ext cx="720002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 graduate in Bachelor of Business Administration, who is flexible, </a:t>
            </a:r>
            <a:r>
              <a:rPr lang="en-US" sz="2000"/>
              <a:t>and quick-learning, </a:t>
            </a:r>
            <a:r>
              <a:rPr lang="en-US" sz="2000" dirty="0"/>
              <a:t>looking for a career in Customer Service. </a:t>
            </a:r>
          </a:p>
          <a:p>
            <a:endParaRPr lang="en-GB" sz="2000" dirty="0" err="1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47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8A3C-5938-4FFC-983E-46449A31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 Vitae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42A63-15C4-412D-987D-292A79338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C8194-70B5-476C-B5E2-3AB65E3569B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Personal Data 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Name: 			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Sokha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Nationality: 		Cambodian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Date of Birth: 		DD/MM/YYYY (Optional)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Place of Birth: 		Phnom Penh, Cambodia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Address: 			No. 55, Street 318,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Tuol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Svay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Prey 1, Phnom Penh, Cambodia,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Marital Status: 		(Optional) 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Gender:			Female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Email: 			abc@gmail.com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Telephone:			085 – 111 111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LinkedIn Address: 	www.linkedin/Sokha/ 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DB179B-3132-4700-B306-F07EA76E7E5A}"/>
              </a:ext>
            </a:extLst>
          </p:cNvPr>
          <p:cNvSpPr/>
          <p:nvPr/>
        </p:nvSpPr>
        <p:spPr>
          <a:xfrm>
            <a:off x="7198242" y="920158"/>
            <a:ext cx="1221858" cy="1472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Photo</a:t>
            </a:r>
            <a:endParaRPr lang="en-GB" sz="12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6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B353B-EE9C-4673-9C81-731A432D6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4BA28-E73D-40DD-826C-7E34622EC5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5800" y="409457"/>
            <a:ext cx="7988968" cy="445669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chemeClr val="tx1">
                    <a:lumMod val="50000"/>
                  </a:schemeClr>
                </a:solidFill>
              </a:rPr>
              <a:t>Career Profile: </a:t>
            </a:r>
          </a:p>
          <a:p>
            <a:pPr marL="0" indent="0">
              <a:buNone/>
            </a:pPr>
            <a:endParaRPr lang="en-US" sz="4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4800" dirty="0">
                <a:solidFill>
                  <a:schemeClr val="tx1">
                    <a:lumMod val="50000"/>
                  </a:schemeClr>
                </a:solidFill>
              </a:rPr>
              <a:t>A fast-learner and high-adaptive graduate of Computer Science, looking for career opportunities in IT Support and IT Infrastructure. </a:t>
            </a:r>
          </a:p>
          <a:p>
            <a:pPr marL="0" indent="0">
              <a:buNone/>
            </a:pPr>
            <a:endParaRPr lang="en-US" sz="4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4800" b="1" dirty="0">
                <a:solidFill>
                  <a:schemeClr val="tx1">
                    <a:lumMod val="50000"/>
                  </a:schemeClr>
                </a:solidFill>
              </a:rPr>
              <a:t>Educational Background: </a:t>
            </a:r>
          </a:p>
          <a:p>
            <a:pPr marL="0" indent="0">
              <a:buNone/>
            </a:pPr>
            <a:endParaRPr lang="en-US" sz="4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4800" dirty="0">
                <a:solidFill>
                  <a:schemeClr val="tx1">
                    <a:lumMod val="50000"/>
                  </a:schemeClr>
                </a:solidFill>
              </a:rPr>
              <a:t>2013-2017:		National University of Management 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tx1">
                    <a:lumMod val="50000"/>
                  </a:schemeClr>
                </a:solidFill>
              </a:rPr>
              <a:t>Major/Degree: 			Bachelor of Computer Sciences </a:t>
            </a:r>
          </a:p>
          <a:p>
            <a:pPr marL="0" indent="0">
              <a:buNone/>
            </a:pPr>
            <a:endParaRPr lang="en-US" sz="4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4800" dirty="0">
                <a:solidFill>
                  <a:schemeClr val="tx1">
                    <a:lumMod val="50000"/>
                  </a:schemeClr>
                </a:solidFill>
              </a:rPr>
              <a:t>2010-2013:		High School 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tx1">
                    <a:lumMod val="50000"/>
                  </a:schemeClr>
                </a:solidFill>
              </a:rPr>
              <a:t>			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tx1">
                    <a:lumMod val="50000"/>
                  </a:schemeClr>
                </a:solidFill>
              </a:rPr>
              <a:t>Work Experiences: </a:t>
            </a:r>
          </a:p>
          <a:p>
            <a:pPr marL="0" indent="0">
              <a:buNone/>
            </a:pPr>
            <a:endParaRPr lang="en-US" sz="4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tx1">
                    <a:lumMod val="50000"/>
                  </a:schemeClr>
                </a:solidFill>
              </a:rPr>
              <a:t>2015-2016:			IT Intern at Prudential </a:t>
            </a:r>
          </a:p>
          <a:p>
            <a:r>
              <a:rPr lang="en-US" sz="4400" dirty="0">
                <a:solidFill>
                  <a:schemeClr val="tx1">
                    <a:lumMod val="50000"/>
                  </a:schemeClr>
                </a:solidFill>
              </a:rPr>
              <a:t>Installing and configuring computer hardware, software, systems, networks, printers and scanners</a:t>
            </a:r>
          </a:p>
          <a:p>
            <a:r>
              <a:rPr lang="en-US" sz="4400" dirty="0">
                <a:solidFill>
                  <a:schemeClr val="tx1">
                    <a:lumMod val="50000"/>
                  </a:schemeClr>
                </a:solidFill>
              </a:rPr>
              <a:t>Monitoring and maintaining computer systems and networks</a:t>
            </a:r>
          </a:p>
          <a:p>
            <a:r>
              <a:rPr lang="en-US" sz="4400" dirty="0">
                <a:solidFill>
                  <a:schemeClr val="tx1">
                    <a:lumMod val="50000"/>
                  </a:schemeClr>
                </a:solidFill>
              </a:rPr>
              <a:t>Responding in a timely manner to service issues and requests</a:t>
            </a:r>
          </a:p>
          <a:p>
            <a:r>
              <a:rPr lang="en-US" sz="4400" dirty="0">
                <a:solidFill>
                  <a:schemeClr val="tx1">
                    <a:lumMod val="50000"/>
                  </a:schemeClr>
                </a:solidFill>
              </a:rPr>
              <a:t>Providing technical support across the company (this may be in person or over the phone)</a:t>
            </a:r>
          </a:p>
          <a:p>
            <a:r>
              <a:rPr lang="en-US" sz="4400" dirty="0">
                <a:solidFill>
                  <a:schemeClr val="tx1">
                    <a:lumMod val="50000"/>
                  </a:schemeClr>
                </a:solidFill>
              </a:rPr>
              <a:t>Setting up accounts for new users</a:t>
            </a:r>
          </a:p>
          <a:p>
            <a:r>
              <a:rPr lang="en-US" sz="4400" dirty="0">
                <a:solidFill>
                  <a:schemeClr val="tx1">
                    <a:lumMod val="50000"/>
                  </a:schemeClr>
                </a:solidFill>
              </a:rPr>
              <a:t>Repairing and replacing equipment as necessary</a:t>
            </a:r>
          </a:p>
          <a:p>
            <a:r>
              <a:rPr lang="en-US" sz="4400" dirty="0">
                <a:solidFill>
                  <a:schemeClr val="tx1">
                    <a:lumMod val="50000"/>
                  </a:schemeClr>
                </a:solidFill>
              </a:rPr>
              <a:t>Testing new technology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25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CFD10-FB9D-47FC-8655-EEF0D07FD84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5800" y="445168"/>
            <a:ext cx="7531768" cy="46983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School Experiences: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Research Project “Name”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Practices 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Additional Experiences: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Company’s visit, event management/coordination, events attended such as Career Forum, camping etc.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Extra Curricular activities, such as being President of student club, </a:t>
            </a: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Skills: 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Technical Skill: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Networking : Cisco Routing and Switching(CCNA1-CCNA3),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Microtik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(Hotspot, DHCP).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▪ Server 2012 R2 : AD, DNS, DHCP, File Share.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▪ Network Infrastructure: LLD, HLD, Flow Data.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▪ Basic Cybersecurity : Encryption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▪ Operating System and software installation 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Soft Skill: </a:t>
            </a:r>
            <a:endParaRPr lang="en-GB" dirty="0"/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Good communication, Teamwork, Task management, Punctual, Self-Confident, Patience, leadership </a:t>
            </a:r>
          </a:p>
          <a:p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Achievements: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Outstanding student for the class of 2017,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Award 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206592"/>
      </p:ext>
    </p:extLst>
  </p:cSld>
  <p:clrMapOvr>
    <a:masterClrMapping/>
  </p:clrMapOvr>
</p:sld>
</file>

<file path=ppt/theme/theme1.xml><?xml version="1.0" encoding="utf-8"?>
<a:theme xmlns:a="http://schemas.openxmlformats.org/drawingml/2006/main" name="Prudential_20181212">
  <a:themeElements>
    <a:clrScheme name="Prudential_Colour_v8">
      <a:dk1>
        <a:srgbClr val="687379"/>
      </a:dk1>
      <a:lt1>
        <a:srgbClr val="FFFFFF"/>
      </a:lt1>
      <a:dk2>
        <a:srgbClr val="ED1B2E"/>
      </a:dk2>
      <a:lt2>
        <a:srgbClr val="D0D0CE"/>
      </a:lt2>
      <a:accent1>
        <a:srgbClr val="ED1B2E"/>
      </a:accent1>
      <a:accent2>
        <a:srgbClr val="F1AD79"/>
      </a:accent2>
      <a:accent3>
        <a:srgbClr val="F37682"/>
      </a:accent3>
      <a:accent4>
        <a:srgbClr val="F2C737"/>
      </a:accent4>
      <a:accent5>
        <a:srgbClr val="5CB8B2"/>
      </a:accent5>
      <a:accent6>
        <a:srgbClr val="1B365D"/>
      </a:accent6>
      <a:hlink>
        <a:srgbClr val="ED1B2E"/>
      </a:hlink>
      <a:folHlink>
        <a:srgbClr val="000000"/>
      </a:folHlink>
    </a:clrScheme>
    <a:fontScheme name="Office">
      <a:majorFont>
        <a:latin typeface="Verdana"/>
        <a:ea typeface=""/>
        <a:cs typeface=""/>
        <a:font script="Jpan" typeface="ＭＳ Ｐゴシック"/>
        <a:font script="Hang" typeface="맑은 고딕"/>
        <a:font script="Hans" typeface="微软雅黑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微软雅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sz="12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 algn="l">
          <a:defRPr sz="1200" dirty="0" err="1" smtClean="0"/>
        </a:defPPr>
      </a:lstStyle>
    </a:txDef>
  </a:objectDefaults>
  <a:extraClrSchemeLst/>
  <a:custClrLst>
    <a:custClr name="Grey 1">
      <a:srgbClr val="4E565C"/>
    </a:custClr>
    <a:custClr name="Grey 2">
      <a:srgbClr val="68737A"/>
    </a:custClr>
    <a:custClr name="Grey 3">
      <a:srgbClr val="A3ABB1"/>
    </a:custClr>
    <a:custClr name="Grey 4">
      <a:srgbClr val="C2C7CB"/>
    </a:custClr>
    <a:custClr name="Orange">
      <a:srgbClr val="EDA50A"/>
    </a:custClr>
    <a:custClr name="Light Orange">
      <a:srgbClr val="F2C737"/>
    </a:custClr>
    <a:custClr name="Deep Orange">
      <a:srgbClr val="E87722"/>
    </a:custClr>
    <a:custClr name="Peach">
      <a:srgbClr val="F1AD7A"/>
    </a:custClr>
    <a:custClr name="Pink">
      <a:srgbClr val="F47682"/>
    </a:custClr>
    <a:custClr name="Prudential Red">
      <a:srgbClr val="ED1B2E"/>
    </a:custClr>
  </a:custClrLst>
  <a:extLst>
    <a:ext uri="{05A4C25C-085E-4340-85A3-A5531E510DB2}">
      <thm15:themeFamily xmlns:thm15="http://schemas.microsoft.com/office/thememl/2012/main" name="People Strategy Template.potx" id="{7C550CFB-F3B9-4E48-8F69-4927928C83E6}" vid="{0530F8E3-0A04-4829-BBE5-8B6EF7D825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How to Write CV and Cover Letter</Template>
  <TotalTime>568</TotalTime>
  <Words>384</Words>
  <Application>Microsoft Office PowerPoint</Application>
  <PresentationFormat>On-screen Show (16:9)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PRUCam Light</vt:lpstr>
      <vt:lpstr>System Font Regular</vt:lpstr>
      <vt:lpstr>Verdana</vt:lpstr>
      <vt:lpstr>Wingdings</vt:lpstr>
      <vt:lpstr>Prudential_20181212</vt:lpstr>
      <vt:lpstr>How to write CV and Cover Letter </vt:lpstr>
      <vt:lpstr>Agenda </vt:lpstr>
      <vt:lpstr>Group Discussion </vt:lpstr>
      <vt:lpstr>Information on a CV </vt:lpstr>
      <vt:lpstr>How to write a Personal Profile </vt:lpstr>
      <vt:lpstr>Example of a Personal Profile </vt:lpstr>
      <vt:lpstr>Curriculum Vitae </vt:lpstr>
      <vt:lpstr>PowerPoint Presentation</vt:lpstr>
      <vt:lpstr>PowerPoint Presentation</vt:lpstr>
      <vt:lpstr>PowerPoint Presentation</vt:lpstr>
      <vt:lpstr>Be Creative with the design of your CV</vt:lpstr>
      <vt:lpstr>PowerPoint Presentation</vt:lpstr>
      <vt:lpstr>How to Write a Cover Letter </vt:lpstr>
      <vt:lpstr>Content in Cover Letter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CV and Cover Letter</dc:title>
  <dc:creator>Rathamara Sar</dc:creator>
  <cp:lastModifiedBy>Rathamara Sar</cp:lastModifiedBy>
  <cp:revision>68</cp:revision>
  <cp:lastPrinted>2019-01-08T06:00:20Z</cp:lastPrinted>
  <dcterms:created xsi:type="dcterms:W3CDTF">2019-01-31T07:17:45Z</dcterms:created>
  <dcterms:modified xsi:type="dcterms:W3CDTF">2019-02-13T09:58:41Z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MSOLanguageID">
    <vt:lpwstr>msoLanguageIDEnglishUK</vt:lpwstr>
  </property>
  <property fmtid="{D5CDD505-2E9C-101B-9397-08002B2CF9AE}" pid="3" name="MSIP_Label_a740bff4-7bc3-42a8-9c4a-c45aee9319da_Enabled">
    <vt:lpwstr>True</vt:lpwstr>
  </property>
  <property fmtid="{D5CDD505-2E9C-101B-9397-08002B2CF9AE}" pid="4" name="MSIP_Label_a740bff4-7bc3-42a8-9c4a-c45aee9319da_SiteId">
    <vt:lpwstr>7007305e-2664-4e6b-b9a4-c4d5ccfd1524</vt:lpwstr>
  </property>
  <property fmtid="{D5CDD505-2E9C-101B-9397-08002B2CF9AE}" pid="5" name="MSIP_Label_a740bff4-7bc3-42a8-9c4a-c45aee9319da_Owner">
    <vt:lpwstr>nhanh.nos@prudential.com.kh</vt:lpwstr>
  </property>
  <property fmtid="{D5CDD505-2E9C-101B-9397-08002B2CF9AE}" pid="6" name="MSIP_Label_a740bff4-7bc3-42a8-9c4a-c45aee9319da_SetDate">
    <vt:lpwstr>2019-01-16T06:10:11.2841980Z</vt:lpwstr>
  </property>
  <property fmtid="{D5CDD505-2E9C-101B-9397-08002B2CF9AE}" pid="7" name="MSIP_Label_a740bff4-7bc3-42a8-9c4a-c45aee9319da_Name">
    <vt:lpwstr>General</vt:lpwstr>
  </property>
  <property fmtid="{D5CDD505-2E9C-101B-9397-08002B2CF9AE}" pid="8" name="MSIP_Label_a740bff4-7bc3-42a8-9c4a-c45aee9319da_Application">
    <vt:lpwstr>Microsoft Azure Information Protection</vt:lpwstr>
  </property>
  <property fmtid="{D5CDD505-2E9C-101B-9397-08002B2CF9AE}" pid="9" name="MSIP_Label_a740bff4-7bc3-42a8-9c4a-c45aee9319da_Extended_MSFT_Method">
    <vt:lpwstr>Automatic</vt:lpwstr>
  </property>
  <property fmtid="{D5CDD505-2E9C-101B-9397-08002B2CF9AE}" pid="10" name="Sensitivity">
    <vt:lpwstr>General</vt:lpwstr>
  </property>
</Properties>
</file>