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086F15-FCE6-4AF0-890A-3106E8665668}">
          <p14:sldIdLst>
            <p14:sldId id="256"/>
            <p14:sldId id="259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59B"/>
    <a:srgbClr val="D8DCDF"/>
    <a:srgbClr val="69747A"/>
    <a:srgbClr val="F2C75D"/>
    <a:srgbClr val="EC1B2E"/>
    <a:srgbClr val="E77721"/>
    <a:srgbClr val="EF9492"/>
    <a:srgbClr val="ECC2B2"/>
    <a:srgbClr val="F8E3AC"/>
    <a:srgbClr val="B4B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3DD54-CB77-4BFA-B8D7-34B9CAA8A8D9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BCC2-F238-4BD8-BA5F-6E1DA95A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8B418B4-EBF2-483B-868E-8003ED3E0E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42" name="Title 39">
            <a:extLst>
              <a:ext uri="{FF2B5EF4-FFF2-40B4-BE49-F238E27FC236}">
                <a16:creationId xmlns:a16="http://schemas.microsoft.com/office/drawing/2014/main" id="{0A786022-F979-4633-BEA6-47A4943E8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173" y="4662808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Committed to</a:t>
            </a:r>
            <a:br>
              <a:rPr lang="en-US" dirty="0"/>
            </a:br>
            <a:r>
              <a:rPr lang="en-US" dirty="0"/>
              <a:t>your progress in life</a:t>
            </a:r>
            <a:endParaRPr lang="en-GB" dirty="0"/>
          </a:p>
        </p:txBody>
      </p:sp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3D4E31C4-001A-470A-996A-FFCEC229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486" y="6129336"/>
            <a:ext cx="424918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/>
              <a:t>Date	Presenter		Department</a:t>
            </a:r>
          </a:p>
        </p:txBody>
      </p:sp>
    </p:spTree>
    <p:extLst>
      <p:ext uri="{BB962C8B-B14F-4D97-AF65-F5344CB8AC3E}">
        <p14:creationId xmlns:p14="http://schemas.microsoft.com/office/powerpoint/2010/main" val="54374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645E9C2-40A2-4A6E-932A-40321051C2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t="3435" b="17292"/>
          <a:stretch/>
        </p:blipFill>
        <p:spPr>
          <a:xfrm>
            <a:off x="2324775" y="325077"/>
            <a:ext cx="7615842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22FDE1-B39C-4983-87AF-9BCECD65CEC2}"/>
              </a:ext>
            </a:extLst>
          </p:cNvPr>
          <p:cNvGrpSpPr/>
          <p:nvPr userDrawn="1"/>
        </p:nvGrpSpPr>
        <p:grpSpPr>
          <a:xfrm>
            <a:off x="4067124" y="5252345"/>
            <a:ext cx="5739410" cy="467866"/>
            <a:chOff x="872834" y="6184062"/>
            <a:chExt cx="2141450" cy="1745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129B1-B08D-44F9-91DD-2C14C81DC382}"/>
                </a:ext>
              </a:extLst>
            </p:cNvPr>
            <p:cNvSpPr/>
            <p:nvPr userDrawn="1"/>
          </p:nvSpPr>
          <p:spPr>
            <a:xfrm>
              <a:off x="872834" y="6184062"/>
              <a:ext cx="174567" cy="174567"/>
            </a:xfrm>
            <a:prstGeom prst="rect">
              <a:avLst/>
            </a:prstGeom>
            <a:solidFill>
              <a:srgbClr val="697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86C513-7A93-44D2-AEAC-A40F5B5E5AC3}"/>
                </a:ext>
              </a:extLst>
            </p:cNvPr>
            <p:cNvSpPr/>
            <p:nvPr userDrawn="1"/>
          </p:nvSpPr>
          <p:spPr>
            <a:xfrm>
              <a:off x="1093740" y="6184062"/>
              <a:ext cx="174567" cy="174567"/>
            </a:xfrm>
            <a:prstGeom prst="rect">
              <a:avLst/>
            </a:prstGeom>
            <a:solidFill>
              <a:srgbClr val="8E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2CA803-D6B4-4D15-AEF8-0C865159A2BF}"/>
                </a:ext>
              </a:extLst>
            </p:cNvPr>
            <p:cNvSpPr/>
            <p:nvPr userDrawn="1"/>
          </p:nvSpPr>
          <p:spPr>
            <a:xfrm>
              <a:off x="1310004" y="6184062"/>
              <a:ext cx="174567" cy="174567"/>
            </a:xfrm>
            <a:prstGeom prst="rect">
              <a:avLst/>
            </a:prstGeom>
            <a:solidFill>
              <a:srgbClr val="B4B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867263-BBAE-497F-92A5-C20D28415A80}"/>
                </a:ext>
              </a:extLst>
            </p:cNvPr>
            <p:cNvSpPr/>
            <p:nvPr userDrawn="1"/>
          </p:nvSpPr>
          <p:spPr>
            <a:xfrm>
              <a:off x="1526268" y="6184062"/>
              <a:ext cx="174567" cy="174567"/>
            </a:xfrm>
            <a:prstGeom prst="rect">
              <a:avLst/>
            </a:prstGeom>
            <a:solidFill>
              <a:srgbClr val="D8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749EFA-1A2C-4251-A943-2BA26E19CFA4}"/>
                </a:ext>
              </a:extLst>
            </p:cNvPr>
            <p:cNvSpPr/>
            <p:nvPr userDrawn="1"/>
          </p:nvSpPr>
          <p:spPr>
            <a:xfrm>
              <a:off x="1739076" y="6184062"/>
              <a:ext cx="174567" cy="174567"/>
            </a:xfrm>
            <a:prstGeom prst="rect">
              <a:avLst/>
            </a:prstGeom>
            <a:solidFill>
              <a:srgbClr val="F2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973B46-F5C8-47FF-B3D4-B0E1EB0F9E36}"/>
                </a:ext>
              </a:extLst>
            </p:cNvPr>
            <p:cNvSpPr/>
            <p:nvPr userDrawn="1"/>
          </p:nvSpPr>
          <p:spPr>
            <a:xfrm>
              <a:off x="1963429" y="6184062"/>
              <a:ext cx="174567" cy="174567"/>
            </a:xfrm>
            <a:prstGeom prst="rect">
              <a:avLst/>
            </a:prstGeom>
            <a:solidFill>
              <a:srgbClr val="F8E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EB6EFB-696F-44B0-8F86-C1CDF000012E}"/>
                </a:ext>
              </a:extLst>
            </p:cNvPr>
            <p:cNvSpPr/>
            <p:nvPr userDrawn="1"/>
          </p:nvSpPr>
          <p:spPr>
            <a:xfrm>
              <a:off x="2177275" y="6184062"/>
              <a:ext cx="174567" cy="174567"/>
            </a:xfrm>
            <a:prstGeom prst="rect">
              <a:avLst/>
            </a:prstGeom>
            <a:solidFill>
              <a:srgbClr val="ECC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AC9BF8-9D13-4A66-BB0E-F6F57C51695A}"/>
                </a:ext>
              </a:extLst>
            </p:cNvPr>
            <p:cNvSpPr/>
            <p:nvPr userDrawn="1"/>
          </p:nvSpPr>
          <p:spPr>
            <a:xfrm>
              <a:off x="2395205" y="6184062"/>
              <a:ext cx="174567" cy="174567"/>
            </a:xfrm>
            <a:prstGeom prst="rect">
              <a:avLst/>
            </a:prstGeom>
            <a:solidFill>
              <a:srgbClr val="EF94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BBDC07-5ED5-44BB-9809-44018BFCF993}"/>
                </a:ext>
              </a:extLst>
            </p:cNvPr>
            <p:cNvSpPr/>
            <p:nvPr userDrawn="1"/>
          </p:nvSpPr>
          <p:spPr>
            <a:xfrm>
              <a:off x="2613135" y="6184062"/>
              <a:ext cx="174567" cy="174567"/>
            </a:xfrm>
            <a:prstGeom prst="rect">
              <a:avLst/>
            </a:prstGeom>
            <a:solidFill>
              <a:srgbClr val="E77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02E077-5180-46A7-A81C-01F0EA7CD2E4}"/>
                </a:ext>
              </a:extLst>
            </p:cNvPr>
            <p:cNvSpPr/>
            <p:nvPr userDrawn="1"/>
          </p:nvSpPr>
          <p:spPr>
            <a:xfrm>
              <a:off x="2839717" y="6184062"/>
              <a:ext cx="174567" cy="174567"/>
            </a:xfrm>
            <a:prstGeom prst="rect">
              <a:avLst/>
            </a:prstGeom>
            <a:solidFill>
              <a:srgbClr val="E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7FDE22-DFCE-4ECA-B925-CF3AE730A01A}"/>
              </a:ext>
            </a:extLst>
          </p:cNvPr>
          <p:cNvSpPr txBox="1"/>
          <p:nvPr userDrawn="1"/>
        </p:nvSpPr>
        <p:spPr>
          <a:xfrm>
            <a:off x="330500" y="5119511"/>
            <a:ext cx="3597216" cy="733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dirty="0"/>
              <a:t>Chart Color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2267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51BB3B-B1A5-4B75-90D0-B8BC529A1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30" name="Title 28">
            <a:extLst>
              <a:ext uri="{FF2B5EF4-FFF2-40B4-BE49-F238E27FC236}">
                <a16:creationId xmlns:a16="http://schemas.microsoft.com/office/drawing/2014/main" id="{96627828-042E-4C53-B70A-CE01F2056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4704" y="1553846"/>
            <a:ext cx="6535187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PowerPoint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FDBBA59-D32F-49D0-AA2E-723CEE433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942861-8EA9-42B5-8F3E-7F4278FA9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152" y="1554163"/>
            <a:ext cx="10498659" cy="449738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2A1E5FDC-7483-427B-9238-52E9EEA68B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6D20C9B0-8C81-411B-B893-11F690ECCA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A3A80319-5182-4FE9-BD56-0C4F1B7307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3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2F7EFC2-3176-48B4-B0C4-B6CB6AAEA3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19" name="Title 29">
            <a:extLst>
              <a:ext uri="{FF2B5EF4-FFF2-40B4-BE49-F238E27FC236}">
                <a16:creationId xmlns:a16="http://schemas.microsoft.com/office/drawing/2014/main" id="{EF786A9B-E333-481C-AA6C-508BC372C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20" name="Footer Placeholder 31">
            <a:extLst>
              <a:ext uri="{FF2B5EF4-FFF2-40B4-BE49-F238E27FC236}">
                <a16:creationId xmlns:a16="http://schemas.microsoft.com/office/drawing/2014/main" id="{383DD131-3130-4C73-9A0A-A8051214A8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21" name="Slide Number Placeholder 32">
            <a:extLst>
              <a:ext uri="{FF2B5EF4-FFF2-40B4-BE49-F238E27FC236}">
                <a16:creationId xmlns:a16="http://schemas.microsoft.com/office/drawing/2014/main" id="{58D21FC5-761F-4FBA-BB31-5D8905A5CD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37EE4053-7DFF-4B65-9504-884946363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152" y="1554163"/>
            <a:ext cx="10498659" cy="449738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C95A2DAB-8ABC-4186-9B4F-58F581770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12" name="Footer Placeholder 31">
            <a:extLst>
              <a:ext uri="{FF2B5EF4-FFF2-40B4-BE49-F238E27FC236}">
                <a16:creationId xmlns:a16="http://schemas.microsoft.com/office/drawing/2014/main" id="{9EC29F3D-C42A-413E-A7C8-9EFA175F37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5113D332-05FD-4BC1-A34B-A874F92B54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29">
            <a:extLst>
              <a:ext uri="{FF2B5EF4-FFF2-40B4-BE49-F238E27FC236}">
                <a16:creationId xmlns:a16="http://schemas.microsoft.com/office/drawing/2014/main" id="{E191F061-3564-4935-B024-5E54A8CEA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972F9C-7FB5-4392-8A9E-B85C9F2B6A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97527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CBE25EC-4CC2-426D-A50E-810F58DD114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97527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AE407426-281C-4219-9336-1BEEB16137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759826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3394FF92-3547-457E-B9AD-FDE7718343B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59826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29" name="Picture Placeholder 18">
            <a:extLst>
              <a:ext uri="{FF2B5EF4-FFF2-40B4-BE49-F238E27FC236}">
                <a16:creationId xmlns:a16="http://schemas.microsoft.com/office/drawing/2014/main" id="{29B97625-32E6-4D59-A1FA-459B0D90112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22125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7595A58F-C89B-4973-9EA6-9580B8C8DDD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522125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6C2938C8-BBEC-40C5-9E8A-E10EF6DFDF3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84424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3" name="Content Placeholder 22">
            <a:extLst>
              <a:ext uri="{FF2B5EF4-FFF2-40B4-BE49-F238E27FC236}">
                <a16:creationId xmlns:a16="http://schemas.microsoft.com/office/drawing/2014/main" id="{C34D8E2A-F24D-4E4B-94E1-3B7F227C42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84424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4DBF2DF8-557E-41C7-917B-D57C71564F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046723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C07A08D8-BB71-42CE-A329-5324E3CA90A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046723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5F130198-E9DC-4413-A02B-325936C922F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809022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9" name="Content Placeholder 22">
            <a:extLst>
              <a:ext uri="{FF2B5EF4-FFF2-40B4-BE49-F238E27FC236}">
                <a16:creationId xmlns:a16="http://schemas.microsoft.com/office/drawing/2014/main" id="{91286407-D455-4BBD-AC6E-8A6DA79F5B0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809022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8617244-6B15-4AD8-94D9-A2FBF43DE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6" name="Title 29">
            <a:extLst>
              <a:ext uri="{FF2B5EF4-FFF2-40B4-BE49-F238E27FC236}">
                <a16:creationId xmlns:a16="http://schemas.microsoft.com/office/drawing/2014/main" id="{47DEF3BB-0260-42E4-A7FB-D51E25E94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Footer Placeholder 31">
            <a:extLst>
              <a:ext uri="{FF2B5EF4-FFF2-40B4-BE49-F238E27FC236}">
                <a16:creationId xmlns:a16="http://schemas.microsoft.com/office/drawing/2014/main" id="{A47F9254-3E8E-4063-A385-DED9771E41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8" name="Slide Number Placeholder 32">
            <a:extLst>
              <a:ext uri="{FF2B5EF4-FFF2-40B4-BE49-F238E27FC236}">
                <a16:creationId xmlns:a16="http://schemas.microsoft.com/office/drawing/2014/main" id="{52CA85F4-E0C3-457F-97ED-DC3C9FBF92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2">
            <a:extLst>
              <a:ext uri="{FF2B5EF4-FFF2-40B4-BE49-F238E27FC236}">
                <a16:creationId xmlns:a16="http://schemas.microsoft.com/office/drawing/2014/main" id="{4917EA17-A69B-42E1-8B63-56C61D4C440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72834" y="1544197"/>
            <a:ext cx="3724104" cy="4324588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5082389-36E1-41F0-A139-D4B6211EE1A3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597399" y="1544638"/>
            <a:ext cx="6774411" cy="4324350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3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4DFF43-882B-4BA4-A098-62A98BD6A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5" name="Footer Placeholder 31">
            <a:extLst>
              <a:ext uri="{FF2B5EF4-FFF2-40B4-BE49-F238E27FC236}">
                <a16:creationId xmlns:a16="http://schemas.microsoft.com/office/drawing/2014/main" id="{FF4CEA66-D353-481B-B3F5-0BD2495B46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6" name="Slide Number Placeholder 32">
            <a:extLst>
              <a:ext uri="{FF2B5EF4-FFF2-40B4-BE49-F238E27FC236}">
                <a16:creationId xmlns:a16="http://schemas.microsoft.com/office/drawing/2014/main" id="{100025DB-4C2D-409C-A630-DD7E3B2455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29">
            <a:extLst>
              <a:ext uri="{FF2B5EF4-FFF2-40B4-BE49-F238E27FC236}">
                <a16:creationId xmlns:a16="http://schemas.microsoft.com/office/drawing/2014/main" id="{3C125ECC-0578-4086-A99D-0089B13A9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able Placeholder 9">
            <a:extLst>
              <a:ext uri="{FF2B5EF4-FFF2-40B4-BE49-F238E27FC236}">
                <a16:creationId xmlns:a16="http://schemas.microsoft.com/office/drawing/2014/main" id="{32C80E7F-E092-4669-B0D7-B82ED0FC6E9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1544638"/>
            <a:ext cx="10533063" cy="4476750"/>
          </a:xfrm>
          <a:noFill/>
        </p:spPr>
        <p:txBody>
          <a:bodyPr>
            <a:normAutofit/>
          </a:bodyPr>
          <a:lstStyle>
            <a:lvl1pPr>
              <a:defRPr sz="105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3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4FE319-91FF-463E-B40A-040639E45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9" name="Footer Placeholder 31">
            <a:extLst>
              <a:ext uri="{FF2B5EF4-FFF2-40B4-BE49-F238E27FC236}">
                <a16:creationId xmlns:a16="http://schemas.microsoft.com/office/drawing/2014/main" id="{41772F69-B065-4D4D-A9A2-93661F25FD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10" name="Slide Number Placeholder 32">
            <a:extLst>
              <a:ext uri="{FF2B5EF4-FFF2-40B4-BE49-F238E27FC236}">
                <a16:creationId xmlns:a16="http://schemas.microsoft.com/office/drawing/2014/main" id="{6CFCF2C5-CF68-4D70-B354-919A09B63F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9">
            <a:extLst>
              <a:ext uri="{FF2B5EF4-FFF2-40B4-BE49-F238E27FC236}">
                <a16:creationId xmlns:a16="http://schemas.microsoft.com/office/drawing/2014/main" id="{B3F6207E-17B3-4B54-A652-C9720CB1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5" name="Chart Placeholder 13">
            <a:extLst>
              <a:ext uri="{FF2B5EF4-FFF2-40B4-BE49-F238E27FC236}">
                <a16:creationId xmlns:a16="http://schemas.microsoft.com/office/drawing/2014/main" id="{52BAA726-74A8-4E89-A590-CF1843F1B910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38200" y="1544638"/>
            <a:ext cx="10533063" cy="4476750"/>
          </a:xfrm>
        </p:spPr>
        <p:txBody>
          <a:bodyPr>
            <a:normAutofit/>
          </a:bodyPr>
          <a:lstStyle>
            <a:lvl1pPr>
              <a:defRPr sz="105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2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E4AE479-4E59-4611-AA2B-B450E4987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9" name="Footer Placeholder 31">
            <a:extLst>
              <a:ext uri="{FF2B5EF4-FFF2-40B4-BE49-F238E27FC236}">
                <a16:creationId xmlns:a16="http://schemas.microsoft.com/office/drawing/2014/main" id="{364DD68F-E358-411E-89CB-52C211DAB5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10" name="Slide Number Placeholder 32">
            <a:extLst>
              <a:ext uri="{FF2B5EF4-FFF2-40B4-BE49-F238E27FC236}">
                <a16:creationId xmlns:a16="http://schemas.microsoft.com/office/drawing/2014/main" id="{34824FAE-968B-4A8D-B127-BD48EB307A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9">
            <a:extLst>
              <a:ext uri="{FF2B5EF4-FFF2-40B4-BE49-F238E27FC236}">
                <a16:creationId xmlns:a16="http://schemas.microsoft.com/office/drawing/2014/main" id="{A9F005BA-7824-4881-9CF8-818E66DB8C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904FF1E-D290-43CE-9D5E-D6732EBCD9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535113"/>
            <a:ext cx="3863975" cy="4443412"/>
          </a:xfrm>
        </p:spPr>
        <p:txBody>
          <a:bodyPr>
            <a:normAutofit/>
          </a:bodyPr>
          <a:lstStyle>
            <a:lvl1pPr>
              <a:defRPr sz="105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5836D43-5CB7-484C-A4EE-02C26A11FF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5008" y="1535113"/>
            <a:ext cx="6126803" cy="451242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>
            <a:extLst>
              <a:ext uri="{FF2B5EF4-FFF2-40B4-BE49-F238E27FC236}">
                <a16:creationId xmlns:a16="http://schemas.microsoft.com/office/drawing/2014/main" id="{E6DA07C9-C9DF-4F1A-9346-DF6450B7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F8F18A-7AFB-48C8-8AD9-2E365C0B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C7FF01BB-8A38-45D8-9CAF-2F5BF7FD2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D48D892-51DE-40FE-9718-6910B6F73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F0E392B-BD1C-4368-8DB0-BDC5570E4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5F0B-6E01-46B8-B749-58AB906C8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06DA22A-E5BE-4FA5-8372-FEC8C12D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Roles &amp; Responsibilities</a:t>
            </a:r>
            <a:endParaRPr lang="en-GB" dirty="0"/>
          </a:p>
        </p:txBody>
      </p:sp>
      <p:sp>
        <p:nvSpPr>
          <p:cNvPr id="3" name="Title 17">
            <a:extLst>
              <a:ext uri="{FF2B5EF4-FFF2-40B4-BE49-F238E27FC236}">
                <a16:creationId xmlns:a16="http://schemas.microsoft.com/office/drawing/2014/main" id="{2A0310C0-2F04-4D28-AD9D-59DAF2A80A31}"/>
              </a:ext>
            </a:extLst>
          </p:cNvPr>
          <p:cNvSpPr txBox="1">
            <a:spLocks/>
          </p:cNvSpPr>
          <p:nvPr/>
        </p:nvSpPr>
        <p:spPr>
          <a:xfrm>
            <a:off x="9196646" y="5988371"/>
            <a:ext cx="2898372" cy="32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 dirty="0">
                <a:latin typeface="Stencil" panose="040409050D0802020404" pitchFamily="82" charset="0"/>
              </a:rPr>
              <a:t>Sambathchatovong Na</a:t>
            </a:r>
            <a:endParaRPr lang="en-GB" sz="16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ED08-2862-425C-B664-E7B1636C81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518E-0217-4361-8E52-12870342D1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98DE58-AA0C-4FFE-A57E-16BD0C79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is IT in Prudential Cambodia?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989C5-EC32-427D-BE18-62AF187E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5" y="1268663"/>
            <a:ext cx="10875818" cy="53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ED08-2862-425C-B664-E7B1636C81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518E-0217-4361-8E52-12870342D1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98DE58-AA0C-4FFE-A57E-16BD0C79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 Function Operational Structure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989C5-EC32-427D-BE18-62AF187E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5" y="1383184"/>
            <a:ext cx="10875818" cy="51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ED08-2862-425C-B664-E7B1636C81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518E-0217-4361-8E52-12870342D1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98DE58-AA0C-4FFE-A57E-16BD0C79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Skill Sets of Various Team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F6668-0F79-4114-BDFD-8F723F4E0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1526298"/>
            <a:ext cx="11499272" cy="3805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69320-92DD-4F82-8C09-5413E3A84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5620157"/>
            <a:ext cx="875469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ED08-2862-425C-B664-E7B1636C81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518E-0217-4361-8E52-12870342D1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98DE58-AA0C-4FFE-A57E-16BD0C79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PCA IT Policies &amp; Guidelines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F6668-0F79-4114-BDFD-8F723F4E0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89" y="1526298"/>
            <a:ext cx="7706421" cy="3805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69320-92DD-4F82-8C09-5413E3A84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5620157"/>
            <a:ext cx="875469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8992-EA8A-45D1-B045-E14AC84B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16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2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lnSpc>
            <a:spcPts val="5000"/>
          </a:lnSpc>
          <a:defRPr sz="5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.pptx" id="{0BB144A4-38D5-4AFF-A6AC-78216F70A413}" vid="{E4B07C47-60DD-45F5-8A4D-47C062E52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ITSM</Template>
  <TotalTime>24</TotalTime>
  <Words>37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Stencil</vt:lpstr>
      <vt:lpstr>Verdana</vt:lpstr>
      <vt:lpstr>Office Theme</vt:lpstr>
      <vt:lpstr>IT Roles &amp; Responsibilities</vt:lpstr>
      <vt:lpstr>Where is IT in Prudential Cambodia?</vt:lpstr>
      <vt:lpstr>IT Function Operational Structure</vt:lpstr>
      <vt:lpstr>Skill Sets of Various Team</vt:lpstr>
      <vt:lpstr>PCA IT Policies &amp; Guidelines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Roles &amp; Responsibilities</dc:title>
  <dc:creator>Sambathchatovong Na</dc:creator>
  <cp:lastModifiedBy>Sambathchatovong Na</cp:lastModifiedBy>
  <cp:revision>2</cp:revision>
  <dcterms:created xsi:type="dcterms:W3CDTF">2019-02-13T07:46:28Z</dcterms:created>
  <dcterms:modified xsi:type="dcterms:W3CDTF">2019-02-13T08:10:31Z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40bff4-7bc3-42a8-9c4a-c45aee9319da_Enabled">
    <vt:lpwstr>True</vt:lpwstr>
  </property>
  <property fmtid="{D5CDD505-2E9C-101B-9397-08002B2CF9AE}" pid="3" name="MSIP_Label_a740bff4-7bc3-42a8-9c4a-c45aee9319da_SiteId">
    <vt:lpwstr>7007305e-2664-4e6b-b9a4-c4d5ccfd1524</vt:lpwstr>
  </property>
  <property fmtid="{D5CDD505-2E9C-101B-9397-08002B2CF9AE}" pid="4" name="MSIP_Label_a740bff4-7bc3-42a8-9c4a-c45aee9319da_Owner">
    <vt:lpwstr>nhanh.nos@prudential.com.kh</vt:lpwstr>
  </property>
  <property fmtid="{D5CDD505-2E9C-101B-9397-08002B2CF9AE}" pid="5" name="MSIP_Label_a740bff4-7bc3-42a8-9c4a-c45aee9319da_SetDate">
    <vt:lpwstr>2018-12-12T11:23:41.8279433Z</vt:lpwstr>
  </property>
  <property fmtid="{D5CDD505-2E9C-101B-9397-08002B2CF9AE}" pid="6" name="MSIP_Label_a740bff4-7bc3-42a8-9c4a-c45aee9319da_Name">
    <vt:lpwstr>General</vt:lpwstr>
  </property>
  <property fmtid="{D5CDD505-2E9C-101B-9397-08002B2CF9AE}" pid="7" name="MSIP_Label_a740bff4-7bc3-42a8-9c4a-c45aee9319da_Application">
    <vt:lpwstr>Microsoft Azure Information Protection</vt:lpwstr>
  </property>
  <property fmtid="{D5CDD505-2E9C-101B-9397-08002B2CF9AE}" pid="8" name="MSIP_Label_a740bff4-7bc3-42a8-9c4a-c45aee9319da_Extended_MSFT_Method">
    <vt:lpwstr>Automatic</vt:lpwstr>
  </property>
  <property fmtid="{D5CDD505-2E9C-101B-9397-08002B2CF9AE}" pid="9" name="Sensitivity">
    <vt:lpwstr>General</vt:lpwstr>
  </property>
</Properties>
</file>