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59" r:id="rId5"/>
    <p:sldId id="260" r:id="rId6"/>
    <p:sldId id="270" r:id="rId7"/>
    <p:sldId id="266" r:id="rId8"/>
    <p:sldId id="267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086F15-FCE6-4AF0-890A-3106E8665668}">
          <p14:sldIdLst>
            <p14:sldId id="256"/>
            <p14:sldId id="258"/>
            <p14:sldId id="261"/>
            <p14:sldId id="259"/>
            <p14:sldId id="260"/>
            <p14:sldId id="270"/>
            <p14:sldId id="266"/>
            <p14:sldId id="267"/>
            <p14:sldId id="263"/>
            <p14:sldId id="264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968"/>
    <a:srgbClr val="1E3B61"/>
    <a:srgbClr val="8FBCCC"/>
    <a:srgbClr val="5DB8B2"/>
    <a:srgbClr val="ACDBD8"/>
    <a:srgbClr val="D3CBB4"/>
    <a:srgbClr val="D8DCDD"/>
    <a:srgbClr val="93999F"/>
    <a:srgbClr val="8E959B"/>
    <a:srgbClr val="D8D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1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3DD54-CB77-4BFA-B8D7-34B9CAA8A8D9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BCC2-F238-4BD8-BA5F-6E1DA95ABC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5DBCEF-6BF9-4915-A2BB-08EEDE3C70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42" name="Title 39">
            <a:extLst>
              <a:ext uri="{FF2B5EF4-FFF2-40B4-BE49-F238E27FC236}">
                <a16:creationId xmlns:a16="http://schemas.microsoft.com/office/drawing/2014/main" id="{0A786022-F979-4633-BEA6-47A4943E82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0173" y="4662808"/>
            <a:ext cx="10515600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Committed to</a:t>
            </a:r>
            <a:br>
              <a:rPr lang="en-US" dirty="0"/>
            </a:br>
            <a:r>
              <a:rPr lang="en-US" dirty="0"/>
              <a:t>your progress in life</a:t>
            </a:r>
            <a:endParaRPr lang="en-GB" dirty="0"/>
          </a:p>
        </p:txBody>
      </p:sp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3D4E31C4-001A-470A-996A-FFCEC229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8486" y="6129336"/>
            <a:ext cx="424918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/>
              <a:t>Date	Presenter		Department</a:t>
            </a:r>
          </a:p>
        </p:txBody>
      </p:sp>
    </p:spTree>
    <p:extLst>
      <p:ext uri="{BB962C8B-B14F-4D97-AF65-F5344CB8AC3E}">
        <p14:creationId xmlns:p14="http://schemas.microsoft.com/office/powerpoint/2010/main" val="54374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2123A8-4CDD-46C0-B603-F8153216AB82}"/>
              </a:ext>
            </a:extLst>
          </p:cNvPr>
          <p:cNvGrpSpPr/>
          <p:nvPr userDrawn="1"/>
        </p:nvGrpSpPr>
        <p:grpSpPr>
          <a:xfrm>
            <a:off x="2206677" y="5643679"/>
            <a:ext cx="7778647" cy="733534"/>
            <a:chOff x="432351" y="5402139"/>
            <a:chExt cx="7778647" cy="7335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FCE9AC-F7A0-4E0F-AF61-B09F2276B527}"/>
                </a:ext>
              </a:extLst>
            </p:cNvPr>
            <p:cNvGrpSpPr/>
            <p:nvPr userDrawn="1"/>
          </p:nvGrpSpPr>
          <p:grpSpPr>
            <a:xfrm>
              <a:off x="3471067" y="5525103"/>
              <a:ext cx="4739931" cy="487605"/>
              <a:chOff x="5507489" y="473804"/>
              <a:chExt cx="4548051" cy="4678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D129B1-B08D-44F9-91DD-2C14C81DC382}"/>
                  </a:ext>
                </a:extLst>
              </p:cNvPr>
              <p:cNvSpPr/>
              <p:nvPr userDrawn="1"/>
            </p:nvSpPr>
            <p:spPr>
              <a:xfrm>
                <a:off x="5507489" y="473804"/>
                <a:ext cx="467866" cy="467866"/>
              </a:xfrm>
              <a:prstGeom prst="rect">
                <a:avLst/>
              </a:prstGeom>
              <a:solidFill>
                <a:srgbClr val="6974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86C513-7A93-44D2-AEAC-A40F5B5E5AC3}"/>
                  </a:ext>
                </a:extLst>
              </p:cNvPr>
              <p:cNvSpPr/>
              <p:nvPr userDrawn="1"/>
            </p:nvSpPr>
            <p:spPr>
              <a:xfrm>
                <a:off x="6099551" y="473804"/>
                <a:ext cx="467866" cy="467866"/>
              </a:xfrm>
              <a:prstGeom prst="rect">
                <a:avLst/>
              </a:prstGeom>
              <a:solidFill>
                <a:srgbClr val="8E959B"/>
              </a:solidFill>
              <a:ln>
                <a:solidFill>
                  <a:srgbClr val="939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2CA803-D6B4-4D15-AEF8-0C865159A2BF}"/>
                  </a:ext>
                </a:extLst>
              </p:cNvPr>
              <p:cNvSpPr/>
              <p:nvPr userDrawn="1"/>
            </p:nvSpPr>
            <p:spPr>
              <a:xfrm>
                <a:off x="6679171" y="473804"/>
                <a:ext cx="467866" cy="467866"/>
              </a:xfrm>
              <a:prstGeom prst="rect">
                <a:avLst/>
              </a:prstGeom>
              <a:solidFill>
                <a:srgbClr val="A89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867263-BBAE-497F-92A5-C20D28415A80}"/>
                  </a:ext>
                </a:extLst>
              </p:cNvPr>
              <p:cNvSpPr/>
              <p:nvPr userDrawn="1"/>
            </p:nvSpPr>
            <p:spPr>
              <a:xfrm>
                <a:off x="7258791" y="473804"/>
                <a:ext cx="467866" cy="467866"/>
              </a:xfrm>
              <a:prstGeom prst="rect">
                <a:avLst/>
              </a:prstGeom>
              <a:solidFill>
                <a:srgbClr val="D3CB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A749EFA-1A2C-4251-A943-2BA26E19CFA4}"/>
                  </a:ext>
                </a:extLst>
              </p:cNvPr>
              <p:cNvSpPr/>
              <p:nvPr userDrawn="1"/>
            </p:nvSpPr>
            <p:spPr>
              <a:xfrm>
                <a:off x="7829149" y="473804"/>
                <a:ext cx="467866" cy="467866"/>
              </a:xfrm>
              <a:prstGeom prst="rect">
                <a:avLst/>
              </a:prstGeom>
              <a:solidFill>
                <a:srgbClr val="ACDB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973B46-F5C8-47FF-B3D4-B0E1EB0F9E36}"/>
                  </a:ext>
                </a:extLst>
              </p:cNvPr>
              <p:cNvSpPr/>
              <p:nvPr userDrawn="1"/>
            </p:nvSpPr>
            <p:spPr>
              <a:xfrm>
                <a:off x="8430449" y="473804"/>
                <a:ext cx="467866" cy="467866"/>
              </a:xfrm>
              <a:prstGeom prst="rect">
                <a:avLst/>
              </a:prstGeom>
              <a:solidFill>
                <a:srgbClr val="5DB8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EEB6EFB-696F-44B0-8F86-C1CDF000012E}"/>
                  </a:ext>
                </a:extLst>
              </p:cNvPr>
              <p:cNvSpPr/>
              <p:nvPr userDrawn="1"/>
            </p:nvSpPr>
            <p:spPr>
              <a:xfrm>
                <a:off x="9003588" y="473804"/>
                <a:ext cx="467866" cy="467866"/>
              </a:xfrm>
              <a:prstGeom prst="rect">
                <a:avLst/>
              </a:prstGeom>
              <a:solidFill>
                <a:srgbClr val="8FB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AC9BF8-9D13-4A66-BB0E-F6F57C51695A}"/>
                  </a:ext>
                </a:extLst>
              </p:cNvPr>
              <p:cNvSpPr/>
              <p:nvPr userDrawn="1"/>
            </p:nvSpPr>
            <p:spPr>
              <a:xfrm>
                <a:off x="9587674" y="473804"/>
                <a:ext cx="467866" cy="467866"/>
              </a:xfrm>
              <a:prstGeom prst="rect">
                <a:avLst/>
              </a:prstGeom>
              <a:solidFill>
                <a:srgbClr val="1E3B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0AFF9-364E-4642-BE8E-5FA1686786BD}"/>
                </a:ext>
              </a:extLst>
            </p:cNvPr>
            <p:cNvSpPr txBox="1"/>
            <p:nvPr userDrawn="1"/>
          </p:nvSpPr>
          <p:spPr>
            <a:xfrm>
              <a:off x="432351" y="5402139"/>
              <a:ext cx="3247401" cy="73353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en-US" sz="4400" dirty="0">
                  <a:solidFill>
                    <a:srgbClr val="A89968"/>
                  </a:solidFill>
                </a:rPr>
                <a:t>Chart Color:</a:t>
              </a:r>
              <a:endParaRPr lang="en-GB" sz="4400" dirty="0">
                <a:solidFill>
                  <a:srgbClr val="A89968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EC3620A-B616-4B7F-8F0E-A99D779D6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700" y="382098"/>
            <a:ext cx="6628600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7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43AFB-96DF-4C94-9C28-40C20D68A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30" name="Title 28">
            <a:extLst>
              <a:ext uri="{FF2B5EF4-FFF2-40B4-BE49-F238E27FC236}">
                <a16:creationId xmlns:a16="http://schemas.microsoft.com/office/drawing/2014/main" id="{96627828-042E-4C53-B70A-CE01F2056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4704" y="1553846"/>
            <a:ext cx="6535187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PowerPoint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351F7D-9D69-4302-892D-2F637E5492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6942861-8EA9-42B5-8F3E-7F4278FA9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152" y="1554163"/>
            <a:ext cx="10498659" cy="449738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2A1E5FDC-7483-427B-9238-52E9EEA68B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6D20C9B0-8C81-411B-B893-11F690ECCA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A3A80319-5182-4FE9-BD56-0C4F1B7307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3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BBFF21-AD0F-4F3E-AD90-DCC0A6723C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19" name="Title 29">
            <a:extLst>
              <a:ext uri="{FF2B5EF4-FFF2-40B4-BE49-F238E27FC236}">
                <a16:creationId xmlns:a16="http://schemas.microsoft.com/office/drawing/2014/main" id="{EF786A9B-E333-481C-AA6C-508BC372C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20" name="Footer Placeholder 31">
            <a:extLst>
              <a:ext uri="{FF2B5EF4-FFF2-40B4-BE49-F238E27FC236}">
                <a16:creationId xmlns:a16="http://schemas.microsoft.com/office/drawing/2014/main" id="{383DD131-3130-4C73-9A0A-A8051214A8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21" name="Slide Number Placeholder 32">
            <a:extLst>
              <a:ext uri="{FF2B5EF4-FFF2-40B4-BE49-F238E27FC236}">
                <a16:creationId xmlns:a16="http://schemas.microsoft.com/office/drawing/2014/main" id="{58D21FC5-761F-4FBA-BB31-5D8905A5CD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E4469B6C-2DD2-4A1C-8C41-5A0258BE2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3152" y="1554163"/>
            <a:ext cx="10498659" cy="4497387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77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B75759-B10B-43CE-BB5C-2C049FD3EE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12" name="Footer Placeholder 31">
            <a:extLst>
              <a:ext uri="{FF2B5EF4-FFF2-40B4-BE49-F238E27FC236}">
                <a16:creationId xmlns:a16="http://schemas.microsoft.com/office/drawing/2014/main" id="{9EC29F3D-C42A-413E-A7C8-9EFA175F37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13" name="Slide Number Placeholder 32">
            <a:extLst>
              <a:ext uri="{FF2B5EF4-FFF2-40B4-BE49-F238E27FC236}">
                <a16:creationId xmlns:a16="http://schemas.microsoft.com/office/drawing/2014/main" id="{5113D332-05FD-4BC1-A34B-A874F92B54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29">
            <a:extLst>
              <a:ext uri="{FF2B5EF4-FFF2-40B4-BE49-F238E27FC236}">
                <a16:creationId xmlns:a16="http://schemas.microsoft.com/office/drawing/2014/main" id="{E191F061-3564-4935-B024-5E54A8CEA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5972F9C-7FB5-4392-8A9E-B85C9F2B6A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97527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CBE25EC-4CC2-426D-A50E-810F58DD114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97527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AE407426-281C-4219-9336-1BEEB16137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759826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27" name="Content Placeholder 22">
            <a:extLst>
              <a:ext uri="{FF2B5EF4-FFF2-40B4-BE49-F238E27FC236}">
                <a16:creationId xmlns:a16="http://schemas.microsoft.com/office/drawing/2014/main" id="{3394FF92-3547-457E-B9AD-FDE7718343B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59826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29" name="Picture Placeholder 18">
            <a:extLst>
              <a:ext uri="{FF2B5EF4-FFF2-40B4-BE49-F238E27FC236}">
                <a16:creationId xmlns:a16="http://schemas.microsoft.com/office/drawing/2014/main" id="{29B97625-32E6-4D59-A1FA-459B0D90112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22125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7595A58F-C89B-4973-9EA6-9580B8C8DDD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522125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2" name="Picture Placeholder 18">
            <a:extLst>
              <a:ext uri="{FF2B5EF4-FFF2-40B4-BE49-F238E27FC236}">
                <a16:creationId xmlns:a16="http://schemas.microsoft.com/office/drawing/2014/main" id="{6C2938C8-BBEC-40C5-9E8A-E10EF6DFDF3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84424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3" name="Content Placeholder 22">
            <a:extLst>
              <a:ext uri="{FF2B5EF4-FFF2-40B4-BE49-F238E27FC236}">
                <a16:creationId xmlns:a16="http://schemas.microsoft.com/office/drawing/2014/main" id="{C34D8E2A-F24D-4E4B-94E1-3B7F227C42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84424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4DBF2DF8-557E-41C7-917B-D57C71564F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046723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6" name="Content Placeholder 22">
            <a:extLst>
              <a:ext uri="{FF2B5EF4-FFF2-40B4-BE49-F238E27FC236}">
                <a16:creationId xmlns:a16="http://schemas.microsoft.com/office/drawing/2014/main" id="{C07A08D8-BB71-42CE-A329-5324E3CA90A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046723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38" name="Picture Placeholder 18">
            <a:extLst>
              <a:ext uri="{FF2B5EF4-FFF2-40B4-BE49-F238E27FC236}">
                <a16:creationId xmlns:a16="http://schemas.microsoft.com/office/drawing/2014/main" id="{5F130198-E9DC-4413-A02B-325936C922F1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809022" y="1903616"/>
            <a:ext cx="1379912" cy="137991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Picture</a:t>
            </a:r>
            <a:endParaRPr lang="en-GB" dirty="0"/>
          </a:p>
        </p:txBody>
      </p:sp>
      <p:sp>
        <p:nvSpPr>
          <p:cNvPr id="39" name="Content Placeholder 22">
            <a:extLst>
              <a:ext uri="{FF2B5EF4-FFF2-40B4-BE49-F238E27FC236}">
                <a16:creationId xmlns:a16="http://schemas.microsoft.com/office/drawing/2014/main" id="{91286407-D455-4BBD-AC6E-8A6DA79F5B0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9809022" y="3745839"/>
            <a:ext cx="1379912" cy="2122946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22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E2EA4D-A915-490A-9DFC-BC2CB5A81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6" name="Title 29">
            <a:extLst>
              <a:ext uri="{FF2B5EF4-FFF2-40B4-BE49-F238E27FC236}">
                <a16:creationId xmlns:a16="http://schemas.microsoft.com/office/drawing/2014/main" id="{47DEF3BB-0260-42E4-A7FB-D51E25E94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Footer Placeholder 31">
            <a:extLst>
              <a:ext uri="{FF2B5EF4-FFF2-40B4-BE49-F238E27FC236}">
                <a16:creationId xmlns:a16="http://schemas.microsoft.com/office/drawing/2014/main" id="{A47F9254-3E8E-4063-A385-DED9771E41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8" name="Slide Number Placeholder 32">
            <a:extLst>
              <a:ext uri="{FF2B5EF4-FFF2-40B4-BE49-F238E27FC236}">
                <a16:creationId xmlns:a16="http://schemas.microsoft.com/office/drawing/2014/main" id="{52CA85F4-E0C3-457F-97ED-DC3C9FBF92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2">
            <a:extLst>
              <a:ext uri="{FF2B5EF4-FFF2-40B4-BE49-F238E27FC236}">
                <a16:creationId xmlns:a16="http://schemas.microsoft.com/office/drawing/2014/main" id="{4917EA17-A69B-42E1-8B63-56C61D4C440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72834" y="1544197"/>
            <a:ext cx="3724104" cy="4324588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Description</a:t>
            </a:r>
            <a:endParaRPr lang="en-GB" dirty="0"/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5082389-36E1-41F0-A139-D4B6211EE1A3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597399" y="1544638"/>
            <a:ext cx="6774411" cy="4324350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36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024ECB-1A03-48D6-B25F-DC386CE4B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5" name="Footer Placeholder 31">
            <a:extLst>
              <a:ext uri="{FF2B5EF4-FFF2-40B4-BE49-F238E27FC236}">
                <a16:creationId xmlns:a16="http://schemas.microsoft.com/office/drawing/2014/main" id="{FF4CEA66-D353-481B-B3F5-0BD2495B46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6" name="Slide Number Placeholder 32">
            <a:extLst>
              <a:ext uri="{FF2B5EF4-FFF2-40B4-BE49-F238E27FC236}">
                <a16:creationId xmlns:a16="http://schemas.microsoft.com/office/drawing/2014/main" id="{100025DB-4C2D-409C-A630-DD7E3B2455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29">
            <a:extLst>
              <a:ext uri="{FF2B5EF4-FFF2-40B4-BE49-F238E27FC236}">
                <a16:creationId xmlns:a16="http://schemas.microsoft.com/office/drawing/2014/main" id="{3C125ECC-0578-4086-A99D-0089B13A9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able Placeholder 9">
            <a:extLst>
              <a:ext uri="{FF2B5EF4-FFF2-40B4-BE49-F238E27FC236}">
                <a16:creationId xmlns:a16="http://schemas.microsoft.com/office/drawing/2014/main" id="{32C80E7F-E092-4669-B0D7-B82ED0FC6E9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1544638"/>
            <a:ext cx="10533063" cy="4476750"/>
          </a:xfrm>
          <a:noFill/>
        </p:spPr>
        <p:txBody>
          <a:bodyPr>
            <a:normAutofit/>
          </a:bodyPr>
          <a:lstStyle>
            <a:lvl1pPr>
              <a:defRPr sz="105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32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88E05B-852A-4E9C-B89F-0E634D2B13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9" name="Footer Placeholder 31">
            <a:extLst>
              <a:ext uri="{FF2B5EF4-FFF2-40B4-BE49-F238E27FC236}">
                <a16:creationId xmlns:a16="http://schemas.microsoft.com/office/drawing/2014/main" id="{41772F69-B065-4D4D-A9A2-93661F25FD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10" name="Slide Number Placeholder 32">
            <a:extLst>
              <a:ext uri="{FF2B5EF4-FFF2-40B4-BE49-F238E27FC236}">
                <a16:creationId xmlns:a16="http://schemas.microsoft.com/office/drawing/2014/main" id="{6CFCF2C5-CF68-4D70-B354-919A09B63F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9">
            <a:extLst>
              <a:ext uri="{FF2B5EF4-FFF2-40B4-BE49-F238E27FC236}">
                <a16:creationId xmlns:a16="http://schemas.microsoft.com/office/drawing/2014/main" id="{B3F6207E-17B3-4B54-A652-C9720CB1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5" name="Chart Placeholder 13">
            <a:extLst>
              <a:ext uri="{FF2B5EF4-FFF2-40B4-BE49-F238E27FC236}">
                <a16:creationId xmlns:a16="http://schemas.microsoft.com/office/drawing/2014/main" id="{52BAA726-74A8-4E89-A590-CF1843F1B910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38200" y="1544638"/>
            <a:ext cx="10533063" cy="4476750"/>
          </a:xfrm>
        </p:spPr>
        <p:txBody>
          <a:bodyPr>
            <a:normAutofit/>
          </a:bodyPr>
          <a:lstStyle>
            <a:lvl1pPr>
              <a:defRPr sz="105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2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185FFE-9ED2-40B2-83DA-10DEA3E66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9525"/>
            <a:ext cx="12172950" cy="6838950"/>
          </a:xfrm>
          <a:prstGeom prst="rect">
            <a:avLst/>
          </a:prstGeom>
        </p:spPr>
      </p:pic>
      <p:sp>
        <p:nvSpPr>
          <p:cNvPr id="9" name="Footer Placeholder 31">
            <a:extLst>
              <a:ext uri="{FF2B5EF4-FFF2-40B4-BE49-F238E27FC236}">
                <a16:creationId xmlns:a16="http://schemas.microsoft.com/office/drawing/2014/main" id="{364DD68F-E358-411E-89CB-52C211DAB5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804492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10" name="Slide Number Placeholder 32">
            <a:extLst>
              <a:ext uri="{FF2B5EF4-FFF2-40B4-BE49-F238E27FC236}">
                <a16:creationId xmlns:a16="http://schemas.microsoft.com/office/drawing/2014/main" id="{34824FAE-968B-4A8D-B127-BD48EB307A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927" y="6356350"/>
            <a:ext cx="4641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3DC15F0B-6E01-46B8-B749-58AB906C8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9">
            <a:extLst>
              <a:ext uri="{FF2B5EF4-FFF2-40B4-BE49-F238E27FC236}">
                <a16:creationId xmlns:a16="http://schemas.microsoft.com/office/drawing/2014/main" id="{A9F005BA-7824-4881-9CF8-818E66DB8C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6130"/>
            <a:ext cx="10533611" cy="122517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873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904FF1E-D290-43CE-9D5E-D6732EBCD9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535113"/>
            <a:ext cx="3863975" cy="4443412"/>
          </a:xfrm>
        </p:spPr>
        <p:txBody>
          <a:bodyPr>
            <a:normAutofit/>
          </a:bodyPr>
          <a:lstStyle>
            <a:lvl1pPr>
              <a:defRPr sz="105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5836D43-5CB7-484C-A4EE-02C26A11FF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5008" y="1535113"/>
            <a:ext cx="6126803" cy="451242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200">
                <a:solidFill>
                  <a:srgbClr val="8E959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4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>
            <a:extLst>
              <a:ext uri="{FF2B5EF4-FFF2-40B4-BE49-F238E27FC236}">
                <a16:creationId xmlns:a16="http://schemas.microsoft.com/office/drawing/2014/main" id="{E6DA07C9-C9DF-4F1A-9346-DF6450B7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5F8F18A-7AFB-48C8-8AD9-2E365C0B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C7FF01BB-8A38-45D8-9CAF-2F5BF7FD2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D48D892-51DE-40FE-9718-6910B6F73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F0E392B-BD1C-4368-8DB0-BDC5570E4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5F0B-6E01-46B8-B749-58AB906C82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AF4EA-D8C4-4B5D-B17D-F748627E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730" y="3600492"/>
            <a:ext cx="4881070" cy="132556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Interview </a:t>
            </a:r>
            <a:endParaRPr lang="en-GB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FDFC-9437-44C1-B7A7-D80F991B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3199" y="5727112"/>
            <a:ext cx="10272661" cy="365125"/>
          </a:xfrm>
        </p:spPr>
        <p:txBody>
          <a:bodyPr/>
          <a:lstStyle/>
          <a:p>
            <a:r>
              <a:rPr lang="en-GB" sz="2000" b="1" dirty="0"/>
              <a:t>Sor Seangmaly		            Department: Human Resource</a:t>
            </a:r>
          </a:p>
          <a:p>
            <a:endParaRPr lang="en-US" sz="2000" b="1" dirty="0"/>
          </a:p>
          <a:p>
            <a:r>
              <a:rPr lang="en-US" sz="2000" b="1" dirty="0"/>
              <a:t>Senior Executive – Recruitment </a:t>
            </a:r>
            <a:endParaRPr lang="en-GB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7768-AE7C-4240-BB8E-70F583C9B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70" b="96078" l="0" r="90000">
                        <a14:foregroundMark x1="29600" y1="40523" x2="29600" y2="40523"/>
                        <a14:foregroundMark x1="0" y1="96405" x2="0" y2="96405"/>
                        <a14:foregroundMark x1="26200" y1="9804" x2="26200" y2="9804"/>
                        <a14:foregroundMark x1="21800" y1="11438" x2="23000" y2="13725"/>
                        <a14:foregroundMark x1="26309" y1="8880" x2="26600" y2="10784"/>
                        <a14:foregroundMark x1="35001" y1="34620" x2="34962" y2="35196"/>
                        <a14:foregroundMark x1="46000" y1="20261" x2="46000" y2="35621"/>
                        <a14:foregroundMark x1="44800" y1="19281" x2="44400" y2="19608"/>
                        <a14:foregroundMark x1="51000" y1="18954" x2="51600" y2="35621"/>
                        <a14:foregroundMark x1="50000" y1="26144" x2="50000" y2="34314"/>
                        <a14:foregroundMark x1="55000" y1="23856" x2="55200" y2="40523"/>
                        <a14:foregroundMark x1="69800" y1="23203" x2="69800" y2="25817"/>
                        <a14:foregroundMark x1="66000" y1="33987" x2="67400" y2="36275"/>
                        <a14:foregroundMark x1="71200" y1="26144" x2="71000" y2="26144"/>
                        <a14:foregroundMark x1="26600" y1="28105" x2="29200" y2="29085"/>
                        <a14:foregroundMark x1="21000" y1="18301" x2="21600" y2="18627"/>
                        <a14:foregroundMark x1="21400" y1="26797" x2="21800" y2="26797"/>
                        <a14:foregroundMark x1="31600" y1="9804" x2="31800" y2="9150"/>
                        <a14:foregroundMark x1="36000" y1="20261" x2="36221" y2="20189"/>
                        <a14:foregroundMark x1="36400" y1="26797" x2="37200" y2="26797"/>
                        <a14:foregroundMark x1="34600" y1="14379" x2="36000" y2="13072"/>
                        <a14:foregroundMark x1="35800" y1="19608" x2="36600" y2="19608"/>
                        <a14:foregroundMark x1="36600" y1="19608" x2="37200" y2="18954"/>
                        <a14:foregroundMark x1="27600" y1="52941" x2="27400" y2="52941"/>
                        <a14:foregroundMark x1="28200" y1="52941" x2="30400" y2="53922"/>
                        <a14:foregroundMark x1="27432" y1="52678" x2="28400" y2="54575"/>
                        <a14:foregroundMark x1="31027" y1="52929" x2="30800" y2="53595"/>
                        <a14:foregroundMark x1="31800" y1="50654" x2="31579" y2="51304"/>
                        <a14:foregroundMark x1="30800" y1="53922" x2="30400" y2="53922"/>
                        <a14:foregroundMark x1="30800" y1="52941" x2="30600" y2="54248"/>
                        <a14:backgroundMark x1="17200" y1="5229" x2="10000" y2="71242"/>
                        <a14:backgroundMark x1="31094" y1="12241" x2="34400" y2="13399"/>
                        <a14:backgroundMark x1="28800" y1="11438" x2="31047" y2="12225"/>
                        <a14:backgroundMark x1="34611" y1="18338" x2="35000" y2="19608"/>
                        <a14:backgroundMark x1="35561" y1="31005" x2="35600" y2="32680"/>
                        <a14:backgroundMark x1="35408" y1="24532" x2="35515" y2="29069"/>
                        <a14:backgroundMark x1="35210" y1="16098" x2="35321" y2="20836"/>
                        <a14:backgroundMark x1="35600" y1="32680" x2="36000" y2="33660"/>
                        <a14:backgroundMark x1="35000" y1="35294" x2="34400" y2="35294"/>
                        <a14:backgroundMark x1="35000" y1="36928" x2="35200" y2="38235"/>
                        <a14:backgroundMark x1="35000" y1="36275" x2="35000" y2="34314"/>
                        <a14:backgroundMark x1="35000" y1="33660" x2="35400" y2="32353"/>
                        <a14:backgroundMark x1="34600" y1="35948" x2="35200" y2="39216"/>
                        <a14:backgroundMark x1="35200" y1="38889" x2="35200" y2="40850"/>
                        <a14:backgroundMark x1="34258" y1="15873" x2="33800" y2="15686"/>
                        <a14:backgroundMark x1="28600" y1="8824" x2="27000" y2="10131"/>
                        <a14:backgroundMark x1="1200" y1="87255" x2="23600" y2="65033"/>
                        <a14:backgroundMark x1="26000" y1="57843" x2="26000" y2="60458"/>
                        <a14:backgroundMark x1="30600" y1="56863" x2="31059" y2="55613"/>
                        <a14:backgroundMark x1="29200" y1="56863" x2="29600" y2="56209"/>
                        <a14:backgroundMark x1="32600" y1="52614" x2="32085" y2="53456"/>
                        <a14:backgroundMark x1="30848" y1="55072" x2="30800" y2="552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239"/>
          <a:stretch/>
        </p:blipFill>
        <p:spPr>
          <a:xfrm>
            <a:off x="5196538" y="1993951"/>
            <a:ext cx="7914786" cy="24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B5A52-D248-4396-B152-AB2E74C991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dirty="0"/>
              <a:t>Confidential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A0D4CC-6BEA-4818-BAC1-C445F53B26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74B61-5F9C-4141-93E9-C08E7C68EFC3}"/>
              </a:ext>
            </a:extLst>
          </p:cNvPr>
          <p:cNvSpPr/>
          <p:nvPr/>
        </p:nvSpPr>
        <p:spPr>
          <a:xfrm>
            <a:off x="1521306" y="1018557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0D1E48-4136-487E-BE53-2DB977D78156}"/>
              </a:ext>
            </a:extLst>
          </p:cNvPr>
          <p:cNvSpPr/>
          <p:nvPr/>
        </p:nvSpPr>
        <p:spPr>
          <a:xfrm>
            <a:off x="1213489" y="1880331"/>
            <a:ext cx="66901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That’s an interesting question! I might not be able to give the best answer but let me try.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Totally Don’t Know???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Sorry, I haven’t done enough homework on this point.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try your other questions.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3C1BE-9C5D-4BF4-8834-617E7EC8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8" b="62402" l="8887" r="81348">
                        <a14:foregroundMark x1="49805" y1="18945" x2="49805" y2="18945"/>
                        <a14:foregroundMark x1="44336" y1="51758" x2="44043" y2="58301"/>
                        <a14:foregroundMark x1="44336" y1="57617" x2="59082" y2="62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488" b="36255"/>
          <a:stretch/>
        </p:blipFill>
        <p:spPr>
          <a:xfrm>
            <a:off x="6804492" y="2064997"/>
            <a:ext cx="3769988" cy="26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347161-4CD8-40E8-AD22-55274170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91" y="2606598"/>
            <a:ext cx="5722620" cy="3693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CB8B80-FCEE-404A-889E-DECE549B4A22}"/>
              </a:ext>
            </a:extLst>
          </p:cNvPr>
          <p:cNvSpPr/>
          <p:nvPr/>
        </p:nvSpPr>
        <p:spPr>
          <a:xfrm>
            <a:off x="1561318" y="355268"/>
            <a:ext cx="4319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Post Interview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FDE6D-339A-4E05-9EC0-35C47CB15008}"/>
              </a:ext>
            </a:extLst>
          </p:cNvPr>
          <p:cNvSpPr/>
          <p:nvPr/>
        </p:nvSpPr>
        <p:spPr>
          <a:xfrm>
            <a:off x="1191299" y="3427985"/>
            <a:ext cx="103342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US" sz="2000" b="1" dirty="0">
              <a:ln/>
              <a:solidFill>
                <a:srgbClr val="FF0000"/>
              </a:solidFill>
            </a:endParaRPr>
          </a:p>
          <a:p>
            <a:pPr algn="ctr"/>
            <a:endParaRPr lang="en-US" sz="2000" b="1" dirty="0">
              <a:ln/>
              <a:solidFill>
                <a:srgbClr val="FF0000"/>
              </a:solidFill>
            </a:endParaRPr>
          </a:p>
          <a:p>
            <a:pPr algn="ctr"/>
            <a:endParaRPr lang="en-US" sz="2000" b="1" dirty="0">
              <a:ln/>
              <a:solidFill>
                <a:srgbClr val="FF0000"/>
              </a:solidFill>
            </a:endParaRPr>
          </a:p>
          <a:p>
            <a:pPr algn="ctr"/>
            <a:endParaRPr lang="en-US" sz="2000" b="1" cap="none" spc="0" dirty="0">
              <a:ln/>
              <a:solidFill>
                <a:srgbClr val="FF0000"/>
              </a:solidFill>
              <a:effectLst/>
            </a:endParaRPr>
          </a:p>
          <a:p>
            <a:pPr algn="ctr"/>
            <a:endParaRPr lang="en-US" sz="2000" b="1" cap="none" spc="0" dirty="0">
              <a:ln/>
              <a:solidFill>
                <a:srgbClr val="FF0000"/>
              </a:solidFill>
              <a:effectLst/>
            </a:endParaRPr>
          </a:p>
          <a:p>
            <a:pPr algn="ctr"/>
            <a:endParaRPr lang="en-US" sz="2000" b="1" cap="none" spc="0" dirty="0">
              <a:ln/>
              <a:solidFill>
                <a:srgbClr val="FF0000"/>
              </a:solidFill>
              <a:effectLst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000" b="1" dirty="0">
              <a:ln/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597F8D-421E-4F71-910D-4933F38AE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7" y="3502224"/>
            <a:ext cx="548453" cy="581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559FA-1FDA-43C1-B655-42B11D320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7" y="4423379"/>
            <a:ext cx="589656" cy="589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B94B37-61A4-4299-8074-2D36BE5E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1" y="5352318"/>
            <a:ext cx="852103" cy="6390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0C11CD-15C5-48AE-BE74-CA0938EA9D4A}"/>
              </a:ext>
            </a:extLst>
          </p:cNvPr>
          <p:cNvSpPr/>
          <p:nvPr/>
        </p:nvSpPr>
        <p:spPr>
          <a:xfrm>
            <a:off x="440498" y="1829221"/>
            <a:ext cx="5525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could I know the result?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would the company inform me about the result? 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9C59DF-7C72-4BF0-9AE9-059E19DFEC77}"/>
              </a:ext>
            </a:extLst>
          </p:cNvPr>
          <p:cNvSpPr/>
          <p:nvPr/>
        </p:nvSpPr>
        <p:spPr>
          <a:xfrm>
            <a:off x="440498" y="1298065"/>
            <a:ext cx="6526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rgbClr val="FF0000"/>
                </a:solidFill>
              </a:rPr>
              <a:t>Ask Questions to Interviewer at the end of conversation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410492-CFA8-421F-B99A-D10AEE0E1105}"/>
              </a:ext>
            </a:extLst>
          </p:cNvPr>
          <p:cNvSpPr/>
          <p:nvPr/>
        </p:nvSpPr>
        <p:spPr>
          <a:xfrm>
            <a:off x="442614" y="2804496"/>
            <a:ext cx="327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b="1" dirty="0">
                <a:ln/>
                <a:solidFill>
                  <a:srgbClr val="FF0000"/>
                </a:solidFill>
              </a:rPr>
              <a:t>Thank Interviewer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824904-EA94-4F41-B197-6133CCF21C6E}"/>
              </a:ext>
            </a:extLst>
          </p:cNvPr>
          <p:cNvSpPr/>
          <p:nvPr/>
        </p:nvSpPr>
        <p:spPr>
          <a:xfrm>
            <a:off x="1835835" y="3755241"/>
            <a:ext cx="107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/>
                <a:solidFill>
                  <a:srgbClr val="FF0000"/>
                </a:solidFill>
              </a:rPr>
              <a:t>In Person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437F6-F411-491E-98AC-742ED4186FC7}"/>
              </a:ext>
            </a:extLst>
          </p:cNvPr>
          <p:cNvSpPr/>
          <p:nvPr/>
        </p:nvSpPr>
        <p:spPr>
          <a:xfrm>
            <a:off x="1835835" y="4520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/>
                <a:solidFill>
                  <a:srgbClr val="FF0000"/>
                </a:solidFill>
              </a:rPr>
              <a:t>Email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9DB7F-5C1F-4CF8-B53A-3F033BF85C80}"/>
              </a:ext>
            </a:extLst>
          </p:cNvPr>
          <p:cNvSpPr/>
          <p:nvPr/>
        </p:nvSpPr>
        <p:spPr>
          <a:xfrm>
            <a:off x="1775658" y="5463743"/>
            <a:ext cx="1194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n/>
                <a:solidFill>
                  <a:srgbClr val="FF0000"/>
                </a:solidFill>
              </a:rPr>
              <a:t>Phone Call</a:t>
            </a:r>
          </a:p>
        </p:txBody>
      </p:sp>
    </p:spTree>
    <p:extLst>
      <p:ext uri="{BB962C8B-B14F-4D97-AF65-F5344CB8AC3E}">
        <p14:creationId xmlns:p14="http://schemas.microsoft.com/office/powerpoint/2010/main" val="29072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6E0AEC2-3117-4450-9687-B27FBF231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9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FA6B24-A16C-4880-8B39-EB512CD0AEE2}"/>
              </a:ext>
            </a:extLst>
          </p:cNvPr>
          <p:cNvSpPr/>
          <p:nvPr/>
        </p:nvSpPr>
        <p:spPr>
          <a:xfrm>
            <a:off x="799843" y="1586591"/>
            <a:ext cx="52565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rgbClr val="FF0000"/>
                </a:solidFill>
              </a:rPr>
              <a:t>Conduct Research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profile, product, Background and history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about job responsibilities and requirements</a:t>
            </a:r>
            <a:endParaRPr lang="en-US" sz="2000" b="1" dirty="0">
              <a:ln/>
              <a:solidFill>
                <a:srgbClr val="FF0000"/>
              </a:solidFill>
            </a:endParaRPr>
          </a:p>
          <a:p>
            <a:endParaRPr lang="en-US" sz="2000" b="1" dirty="0">
              <a:ln/>
              <a:solidFill>
                <a:srgbClr val="FF0000"/>
              </a:solidFill>
            </a:endParaRPr>
          </a:p>
          <a:p>
            <a:r>
              <a:rPr lang="en-US" sz="2000" b="1" dirty="0">
                <a:ln/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80497-4DE1-4C8B-876D-C24C830E1A6F}"/>
              </a:ext>
            </a:extLst>
          </p:cNvPr>
          <p:cNvSpPr/>
          <p:nvPr/>
        </p:nvSpPr>
        <p:spPr>
          <a:xfrm>
            <a:off x="1193251" y="329934"/>
            <a:ext cx="44697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/>
                <a:solidFill>
                  <a:srgbClr val="FF0000"/>
                </a:solidFill>
              </a:rPr>
              <a:t>Pre Interview</a:t>
            </a:r>
            <a:endParaRPr lang="en-US" sz="60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30829C-F637-47BE-AEE3-E2AD8B80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57" y="4054977"/>
            <a:ext cx="4274556" cy="2413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8FADA6-9890-4D7F-A351-1BD0BC160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757" y="1059007"/>
            <a:ext cx="4274556" cy="26687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31BE94-BDBF-4112-931A-D570B992468B}"/>
              </a:ext>
            </a:extLst>
          </p:cNvPr>
          <p:cNvSpPr/>
          <p:nvPr/>
        </p:nvSpPr>
        <p:spPr>
          <a:xfrm>
            <a:off x="799843" y="3925269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n/>
                <a:solidFill>
                  <a:srgbClr val="FF0000"/>
                </a:solidFill>
              </a:rPr>
              <a:t>Where to get information about company?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Company’s Website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Posting Agency</a:t>
            </a:r>
          </a:p>
        </p:txBody>
      </p:sp>
    </p:spTree>
    <p:extLst>
      <p:ext uri="{BB962C8B-B14F-4D97-AF65-F5344CB8AC3E}">
        <p14:creationId xmlns:p14="http://schemas.microsoft.com/office/powerpoint/2010/main" val="9048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99882-3BE1-41B9-A49C-58A8C84965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2E02-568B-48F5-B919-DC0489E481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21C6313-0190-4DB9-8B61-AFE02D9D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2" y="678441"/>
            <a:ext cx="10533611" cy="1225175"/>
          </a:xfrm>
        </p:spPr>
        <p:txBody>
          <a:bodyPr>
            <a:normAutofit fontScale="90000"/>
          </a:bodyPr>
          <a:lstStyle/>
          <a:p>
            <a:pPr marL="685800" indent="-685800"/>
            <a:r>
              <a:rPr lang="en-US" b="1" dirty="0">
                <a:ln/>
                <a:solidFill>
                  <a:srgbClr val="FF0000"/>
                </a:solidFill>
              </a:rPr>
              <a:t>Review Common Questions&amp; Responses</a:t>
            </a:r>
            <a:br>
              <a:rPr lang="en-US" b="1" dirty="0">
                <a:ln/>
                <a:solidFill>
                  <a:srgbClr val="FF0000"/>
                </a:solidFill>
              </a:rPr>
            </a:br>
            <a:br>
              <a:rPr lang="en-US" b="1" dirty="0">
                <a:ln/>
                <a:solidFill>
                  <a:srgbClr val="FF0000"/>
                </a:solidFill>
              </a:rPr>
            </a:br>
            <a:r>
              <a:rPr lang="en-US" b="1" dirty="0">
                <a:ln/>
                <a:solidFill>
                  <a:srgbClr val="FF0000"/>
                </a:solidFill>
              </a:rPr>
              <a:t>What are the common question? </a:t>
            </a:r>
            <a:br>
              <a:rPr lang="en-US" b="1" dirty="0">
                <a:ln/>
                <a:solidFill>
                  <a:srgbClr val="FF0000"/>
                </a:solidFill>
              </a:rPr>
            </a:br>
            <a:endParaRPr lang="en-GB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1D8B24F-6A50-4E9A-AEAD-5372D17D722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" b="57"/>
          <a:stretch>
            <a:fillRect/>
          </a:stretch>
        </p:blipFill>
        <p:spPr>
          <a:xfrm>
            <a:off x="303729" y="2508412"/>
            <a:ext cx="1379912" cy="137991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BCF069-E6AB-4BF1-845E-9AE7D988FD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7689" y="4689419"/>
            <a:ext cx="1947948" cy="762864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Self- Introduction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259654-3D09-42AD-888B-6D73A6277D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55637" y="4689419"/>
            <a:ext cx="1659774" cy="1047834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Why are you interested in this role?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97E3A8-BAD2-4307-9A18-21AB0DA1D3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24575" y="4689419"/>
            <a:ext cx="1853736" cy="1047834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Why do you think you should be hired?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32327EED-84CF-4F19-9E57-F98D3D17F9D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4" r="20874"/>
          <a:stretch>
            <a:fillRect/>
          </a:stretch>
        </p:blipFill>
        <p:spPr>
          <a:xfrm>
            <a:off x="6321195" y="2848462"/>
            <a:ext cx="1379912" cy="1379912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A7561EE-E9FE-49C1-9907-533A7272482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6024" y="4689419"/>
            <a:ext cx="1751212" cy="1212718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What do you think about the industry you apply for?</a:t>
            </a:r>
            <a:endParaRPr lang="en-GB" sz="1400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0D89CA0-38D9-47CE-B7B4-8BD2A078DB4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4" r="16694"/>
          <a:stretch>
            <a:fillRect/>
          </a:stretch>
        </p:blipFill>
        <p:spPr>
          <a:xfrm>
            <a:off x="8393114" y="2840452"/>
            <a:ext cx="1379912" cy="1379912"/>
          </a:xfr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238A6C2-37A8-41D5-A109-2BF2C46070B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318924" y="4689419"/>
            <a:ext cx="1482438" cy="661047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What’s your career goal?</a:t>
            </a:r>
          </a:p>
          <a:p>
            <a:endParaRPr lang="en-GB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AE92CCB8-D32C-4E19-B001-6C1C38FB2520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" b="346"/>
          <a:stretch>
            <a:fillRect/>
          </a:stretch>
        </p:blipFill>
        <p:spPr>
          <a:xfrm>
            <a:off x="10465033" y="2848462"/>
            <a:ext cx="1379912" cy="1379912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2C45714-D440-4672-9188-02160FE838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0289083" y="4689419"/>
            <a:ext cx="1731814" cy="863231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What are your strengths and weaknesses?</a:t>
            </a:r>
          </a:p>
          <a:p>
            <a:endParaRPr lang="en-GB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B126B1A1-B5FF-4B65-B1A8-6B31C99ED90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0294" y="2925088"/>
            <a:ext cx="1379912" cy="1379912"/>
          </a:xfrm>
        </p:spPr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9B622027-DDED-4F6A-A6DF-6A1E9F46E69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2" b="16032"/>
          <a:stretch>
            <a:fillRect/>
          </a:stretch>
        </p:blipFill>
        <p:spPr>
          <a:xfrm>
            <a:off x="2020107" y="2748293"/>
            <a:ext cx="1379912" cy="1379912"/>
          </a:xfrm>
        </p:spPr>
      </p:pic>
    </p:spTree>
    <p:extLst>
      <p:ext uri="{BB962C8B-B14F-4D97-AF65-F5344CB8AC3E}">
        <p14:creationId xmlns:p14="http://schemas.microsoft.com/office/powerpoint/2010/main" val="25625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  <p:bldP spid="14" grpId="0" build="p"/>
      <p:bldP spid="16" grpId="0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B1404A-6BD2-4C99-B1B2-A581C52587E4}"/>
              </a:ext>
            </a:extLst>
          </p:cNvPr>
          <p:cNvSpPr/>
          <p:nvPr/>
        </p:nvSpPr>
        <p:spPr>
          <a:xfrm>
            <a:off x="684391" y="782217"/>
            <a:ext cx="7813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n/>
              <a:solidFill>
                <a:srgbClr val="FF0000"/>
              </a:solidFill>
            </a:endParaRPr>
          </a:p>
          <a:p>
            <a:r>
              <a:rPr lang="en-US" sz="4000" b="1" dirty="0">
                <a:ln/>
                <a:solidFill>
                  <a:srgbClr val="FF0000"/>
                </a:solidFill>
              </a:rPr>
              <a:t>What are the common question? </a:t>
            </a:r>
          </a:p>
          <a:p>
            <a:endParaRPr lang="en-US" sz="2000" b="1" dirty="0">
              <a:ln/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CB793-6FAD-4B27-AF06-E6C02A8FF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242" y="1741925"/>
            <a:ext cx="2535651" cy="298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87EAB-95E5-4265-9808-2C74020E3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"/>
          <a:stretch/>
        </p:blipFill>
        <p:spPr>
          <a:xfrm>
            <a:off x="6067474" y="2277948"/>
            <a:ext cx="1648768" cy="21404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FE4764-08DB-43CC-8447-1849FEE0E2B8}"/>
              </a:ext>
            </a:extLst>
          </p:cNvPr>
          <p:cNvSpPr/>
          <p:nvPr/>
        </p:nvSpPr>
        <p:spPr>
          <a:xfrm>
            <a:off x="795858" y="2866420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expectation ? 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7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F6F81-9A28-43C4-AB61-4D148CCB49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C919F-F520-4CEF-B131-EDBDFF44C8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49F9D-67FD-4B6C-9CDC-35CEA25D9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9"/>
          <a:stretch/>
        </p:blipFill>
        <p:spPr>
          <a:xfrm>
            <a:off x="5793977" y="2677393"/>
            <a:ext cx="4439416" cy="26592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7315272-ADEA-4FB6-A002-A54123D419E4}"/>
              </a:ext>
            </a:extLst>
          </p:cNvPr>
          <p:cNvSpPr/>
          <p:nvPr/>
        </p:nvSpPr>
        <p:spPr>
          <a:xfrm>
            <a:off x="1148444" y="826705"/>
            <a:ext cx="60308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b="1" dirty="0">
                <a:ln/>
                <a:solidFill>
                  <a:srgbClr val="FF0000"/>
                </a:solidFill>
              </a:rPr>
              <a:t>Dress for Success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b="1" dirty="0">
                <a:ln/>
                <a:solidFill>
                  <a:srgbClr val="FF0000"/>
                </a:solidFill>
              </a:rPr>
              <a:t>Arrive on Time &amp; Well Prepare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A5763-5C01-4E8D-A85B-20C788E94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10" y="1940848"/>
            <a:ext cx="3654602" cy="36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124C37-0463-4CCC-BF4A-5E2F6283E2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01E3E-6A14-4976-A86E-533C1BCB29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B356A-B789-4028-9A14-EA096E9D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8" b="1801"/>
          <a:stretch/>
        </p:blipFill>
        <p:spPr>
          <a:xfrm>
            <a:off x="2792540" y="1157521"/>
            <a:ext cx="6672736" cy="55639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32D0B4-4122-4A49-8F17-A9E7C1FA4674}"/>
              </a:ext>
            </a:extLst>
          </p:cNvPr>
          <p:cNvSpPr/>
          <p:nvPr/>
        </p:nvSpPr>
        <p:spPr>
          <a:xfrm>
            <a:off x="464992" y="234191"/>
            <a:ext cx="50048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0000"/>
                </a:solidFill>
              </a:rPr>
              <a:t>During Interview</a:t>
            </a:r>
            <a:endParaRPr lang="en-US" sz="54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29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7D7238-B88B-45D9-AA14-909A54DFA8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D37C8D-F737-4B58-A56D-5889F28AC0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9EDC2-D278-4773-A2D3-6671132C8047}"/>
              </a:ext>
            </a:extLst>
          </p:cNvPr>
          <p:cNvSpPr/>
          <p:nvPr/>
        </p:nvSpPr>
        <p:spPr>
          <a:xfrm>
            <a:off x="1403287" y="1613751"/>
            <a:ext cx="570643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FF0000"/>
                </a:solidFill>
              </a:rPr>
              <a:t>What can you do if you don’t understand the question during the interviewer?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46E46-6E78-4A38-A4F2-2A43945D7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915" y="1416042"/>
            <a:ext cx="2104493" cy="30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116EE4-CAEA-42BC-8C54-22F84A02D1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D50CB1-76AF-4089-905B-926504FAAE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231BD-665A-4CDC-804E-A3F370A39A5A}"/>
              </a:ext>
            </a:extLst>
          </p:cNvPr>
          <p:cNvSpPr/>
          <p:nvPr/>
        </p:nvSpPr>
        <p:spPr>
          <a:xfrm>
            <a:off x="1705530" y="1744343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D7120-DB2A-445E-810A-C2C1818E30AF}"/>
              </a:ext>
            </a:extLst>
          </p:cNvPr>
          <p:cNvSpPr/>
          <p:nvPr/>
        </p:nvSpPr>
        <p:spPr>
          <a:xfrm>
            <a:off x="2112936" y="373717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explanation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B179D-5D78-4D4C-B9B4-BB1C75477CB4}"/>
              </a:ext>
            </a:extLst>
          </p:cNvPr>
          <p:cNvSpPr/>
          <p:nvPr/>
        </p:nvSpPr>
        <p:spPr>
          <a:xfrm>
            <a:off x="2022402" y="2690730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interviewer to repeat 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25209-E603-49B1-A91F-8124D9ADF9BD}"/>
              </a:ext>
            </a:extLst>
          </p:cNvPr>
          <p:cNvSpPr/>
          <p:nvPr/>
        </p:nvSpPr>
        <p:spPr>
          <a:xfrm>
            <a:off x="2022402" y="323325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Clarification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D7CB3B-20C6-4D63-8F18-8B691757CC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48" b="62402" l="8887" r="81348">
                        <a14:foregroundMark x1="49805" y1="18945" x2="49805" y2="18945"/>
                        <a14:foregroundMark x1="44336" y1="51758" x2="44043" y2="58301"/>
                        <a14:foregroundMark x1="44336" y1="57617" x2="59082" y2="62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488" b="36255"/>
          <a:stretch/>
        </p:blipFill>
        <p:spPr>
          <a:xfrm>
            <a:off x="5051242" y="1463253"/>
            <a:ext cx="3769988" cy="26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55BCCB-C8D6-4AA5-BE82-218F807A5B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Confidential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6BAD6-37ED-4210-B8CD-54100D4611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C15F0B-6E01-46B8-B749-58AB906C823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3D38F-5F75-4E56-80C8-C31DCD01FCFD}"/>
              </a:ext>
            </a:extLst>
          </p:cNvPr>
          <p:cNvSpPr/>
          <p:nvPr/>
        </p:nvSpPr>
        <p:spPr>
          <a:xfrm>
            <a:off x="869133" y="1496056"/>
            <a:ext cx="5706434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FF0000"/>
                </a:solidFill>
              </a:rPr>
              <a:t>What can you do if you understand the question but you don’t know the answer?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9C665-5EBF-4F29-917F-54586B82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99" y="1020626"/>
            <a:ext cx="2104493" cy="30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lnSpc>
            <a:spcPts val="5000"/>
          </a:lnSpc>
          <a:defRPr sz="5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- High Net Worth.pptx" id="{2248E0A8-820B-4493-A372-850F0C4E9092}" vid="{C3EDB0ED-134B-4AE2-B390-1C379B80C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- High Net Worth</Template>
  <TotalTime>166</TotalTime>
  <Words>240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Interview </vt:lpstr>
      <vt:lpstr>PowerPoint Presentation</vt:lpstr>
      <vt:lpstr>Review Common Questions&amp; Responses  What are the common question?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Seangmaly Sor</dc:creator>
  <cp:lastModifiedBy>Seangmaly Sor</cp:lastModifiedBy>
  <cp:revision>12</cp:revision>
  <dcterms:created xsi:type="dcterms:W3CDTF">2019-02-07T10:40:58Z</dcterms:created>
  <dcterms:modified xsi:type="dcterms:W3CDTF">2019-02-13T08:56:42Z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40bff4-7bc3-42a8-9c4a-c45aee9319da_Enabled">
    <vt:lpwstr>True</vt:lpwstr>
  </property>
  <property fmtid="{D5CDD505-2E9C-101B-9397-08002B2CF9AE}" pid="3" name="MSIP_Label_a740bff4-7bc3-42a8-9c4a-c45aee9319da_SiteId">
    <vt:lpwstr>7007305e-2664-4e6b-b9a4-c4d5ccfd1524</vt:lpwstr>
  </property>
  <property fmtid="{D5CDD505-2E9C-101B-9397-08002B2CF9AE}" pid="4" name="MSIP_Label_a740bff4-7bc3-42a8-9c4a-c45aee9319da_Owner">
    <vt:lpwstr>nhanh.nos@prudential.com.kh</vt:lpwstr>
  </property>
  <property fmtid="{D5CDD505-2E9C-101B-9397-08002B2CF9AE}" pid="5" name="MSIP_Label_a740bff4-7bc3-42a8-9c4a-c45aee9319da_SetDate">
    <vt:lpwstr>2018-12-12T11:23:41.8279433Z</vt:lpwstr>
  </property>
  <property fmtid="{D5CDD505-2E9C-101B-9397-08002B2CF9AE}" pid="6" name="MSIP_Label_a740bff4-7bc3-42a8-9c4a-c45aee9319da_Name">
    <vt:lpwstr>General</vt:lpwstr>
  </property>
  <property fmtid="{D5CDD505-2E9C-101B-9397-08002B2CF9AE}" pid="7" name="MSIP_Label_a740bff4-7bc3-42a8-9c4a-c45aee9319da_Application">
    <vt:lpwstr>Microsoft Azure Information Protection</vt:lpwstr>
  </property>
  <property fmtid="{D5CDD505-2E9C-101B-9397-08002B2CF9AE}" pid="8" name="MSIP_Label_a740bff4-7bc3-42a8-9c4a-c45aee9319da_Extended_MSFT_Method">
    <vt:lpwstr>Automatic</vt:lpwstr>
  </property>
  <property fmtid="{D5CDD505-2E9C-101B-9397-08002B2CF9AE}" pid="9" name="Sensitivity">
    <vt:lpwstr>General</vt:lpwstr>
  </property>
</Properties>
</file>