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273" r:id="rId3"/>
    <p:sldId id="274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05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F6949-0550-4A92-83BE-CEF1E61C5C8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2728B-6684-4E66-943F-E82B88B92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704" y="192150"/>
            <a:ext cx="8784590" cy="6263640"/>
          </a:xfrm>
          <a:custGeom>
            <a:avLst/>
            <a:gdLst/>
            <a:ahLst/>
            <a:cxnLst/>
            <a:rect l="l" t="t" r="r" b="b"/>
            <a:pathLst>
              <a:path w="8784590" h="6263640">
                <a:moveTo>
                  <a:pt x="0" y="6263640"/>
                </a:moveTo>
                <a:lnTo>
                  <a:pt x="8784336" y="6263640"/>
                </a:lnTo>
                <a:lnTo>
                  <a:pt x="8784336" y="0"/>
                </a:lnTo>
                <a:lnTo>
                  <a:pt x="0" y="0"/>
                </a:lnTo>
                <a:lnTo>
                  <a:pt x="0" y="6263640"/>
                </a:lnTo>
                <a:close/>
              </a:path>
            </a:pathLst>
          </a:custGeom>
          <a:ln w="57912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915" y="89915"/>
            <a:ext cx="8967470" cy="6468110"/>
          </a:xfrm>
          <a:custGeom>
            <a:avLst/>
            <a:gdLst/>
            <a:ahLst/>
            <a:cxnLst/>
            <a:rect l="l" t="t" r="r" b="b"/>
            <a:pathLst>
              <a:path w="8967470" h="6468109">
                <a:moveTo>
                  <a:pt x="0" y="6467856"/>
                </a:moveTo>
                <a:lnTo>
                  <a:pt x="8967216" y="6467856"/>
                </a:lnTo>
                <a:lnTo>
                  <a:pt x="8967216" y="0"/>
                </a:lnTo>
                <a:lnTo>
                  <a:pt x="0" y="0"/>
                </a:lnTo>
                <a:lnTo>
                  <a:pt x="0" y="6467856"/>
                </a:lnTo>
                <a:close/>
              </a:path>
            </a:pathLst>
          </a:custGeom>
          <a:ln w="57912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847" y="283463"/>
            <a:ext cx="356870" cy="375285"/>
          </a:xfrm>
          <a:custGeom>
            <a:avLst/>
            <a:gdLst/>
            <a:ahLst/>
            <a:cxnLst/>
            <a:rect l="l" t="t" r="r" b="b"/>
            <a:pathLst>
              <a:path w="356870" h="375284">
                <a:moveTo>
                  <a:pt x="178308" y="0"/>
                </a:moveTo>
                <a:lnTo>
                  <a:pt x="130907" y="6697"/>
                </a:lnTo>
                <a:lnTo>
                  <a:pt x="88312" y="25597"/>
                </a:lnTo>
                <a:lnTo>
                  <a:pt x="52225" y="54911"/>
                </a:lnTo>
                <a:lnTo>
                  <a:pt x="24344" y="92851"/>
                </a:lnTo>
                <a:lnTo>
                  <a:pt x="6369" y="137627"/>
                </a:lnTo>
                <a:lnTo>
                  <a:pt x="0" y="187451"/>
                </a:lnTo>
                <a:lnTo>
                  <a:pt x="6369" y="237276"/>
                </a:lnTo>
                <a:lnTo>
                  <a:pt x="24344" y="282052"/>
                </a:lnTo>
                <a:lnTo>
                  <a:pt x="52225" y="319992"/>
                </a:lnTo>
                <a:lnTo>
                  <a:pt x="88312" y="349306"/>
                </a:lnTo>
                <a:lnTo>
                  <a:pt x="130907" y="368206"/>
                </a:lnTo>
                <a:lnTo>
                  <a:pt x="178308" y="374903"/>
                </a:lnTo>
                <a:lnTo>
                  <a:pt x="225708" y="368206"/>
                </a:lnTo>
                <a:lnTo>
                  <a:pt x="268303" y="349306"/>
                </a:lnTo>
                <a:lnTo>
                  <a:pt x="304390" y="319992"/>
                </a:lnTo>
                <a:lnTo>
                  <a:pt x="332271" y="282052"/>
                </a:lnTo>
                <a:lnTo>
                  <a:pt x="350246" y="237276"/>
                </a:lnTo>
                <a:lnTo>
                  <a:pt x="356616" y="187451"/>
                </a:lnTo>
                <a:lnTo>
                  <a:pt x="350246" y="137627"/>
                </a:lnTo>
                <a:lnTo>
                  <a:pt x="332271" y="92851"/>
                </a:lnTo>
                <a:lnTo>
                  <a:pt x="304390" y="54911"/>
                </a:lnTo>
                <a:lnTo>
                  <a:pt x="268303" y="25597"/>
                </a:lnTo>
                <a:lnTo>
                  <a:pt x="225708" y="6697"/>
                </a:lnTo>
                <a:lnTo>
                  <a:pt x="178308" y="0"/>
                </a:lnTo>
                <a:close/>
              </a:path>
            </a:pathLst>
          </a:custGeom>
          <a:solidFill>
            <a:srgbClr val="21B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07847" y="283463"/>
            <a:ext cx="356870" cy="375285"/>
          </a:xfrm>
          <a:custGeom>
            <a:avLst/>
            <a:gdLst/>
            <a:ahLst/>
            <a:cxnLst/>
            <a:rect l="l" t="t" r="r" b="b"/>
            <a:pathLst>
              <a:path w="356870" h="375284">
                <a:moveTo>
                  <a:pt x="0" y="187451"/>
                </a:moveTo>
                <a:lnTo>
                  <a:pt x="6369" y="137627"/>
                </a:lnTo>
                <a:lnTo>
                  <a:pt x="24344" y="92851"/>
                </a:lnTo>
                <a:lnTo>
                  <a:pt x="52225" y="54911"/>
                </a:lnTo>
                <a:lnTo>
                  <a:pt x="88312" y="25597"/>
                </a:lnTo>
                <a:lnTo>
                  <a:pt x="130907" y="6697"/>
                </a:lnTo>
                <a:lnTo>
                  <a:pt x="178308" y="0"/>
                </a:lnTo>
                <a:lnTo>
                  <a:pt x="225708" y="6697"/>
                </a:lnTo>
                <a:lnTo>
                  <a:pt x="268303" y="25597"/>
                </a:lnTo>
                <a:lnTo>
                  <a:pt x="304390" y="54911"/>
                </a:lnTo>
                <a:lnTo>
                  <a:pt x="332271" y="92851"/>
                </a:lnTo>
                <a:lnTo>
                  <a:pt x="350246" y="137627"/>
                </a:lnTo>
                <a:lnTo>
                  <a:pt x="356616" y="187451"/>
                </a:lnTo>
                <a:lnTo>
                  <a:pt x="350246" y="237276"/>
                </a:lnTo>
                <a:lnTo>
                  <a:pt x="332271" y="282052"/>
                </a:lnTo>
                <a:lnTo>
                  <a:pt x="304390" y="319992"/>
                </a:lnTo>
                <a:lnTo>
                  <a:pt x="268303" y="349306"/>
                </a:lnTo>
                <a:lnTo>
                  <a:pt x="225708" y="368206"/>
                </a:lnTo>
                <a:lnTo>
                  <a:pt x="178308" y="374903"/>
                </a:lnTo>
                <a:lnTo>
                  <a:pt x="130907" y="368206"/>
                </a:lnTo>
                <a:lnTo>
                  <a:pt x="88312" y="349306"/>
                </a:lnTo>
                <a:lnTo>
                  <a:pt x="52225" y="319992"/>
                </a:lnTo>
                <a:lnTo>
                  <a:pt x="24344" y="282052"/>
                </a:lnTo>
                <a:lnTo>
                  <a:pt x="6369" y="237276"/>
                </a:lnTo>
                <a:lnTo>
                  <a:pt x="0" y="187451"/>
                </a:lnTo>
                <a:close/>
              </a:path>
            </a:pathLst>
          </a:custGeom>
          <a:ln w="24384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4191" y="307847"/>
            <a:ext cx="216408" cy="21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8327" y="734568"/>
            <a:ext cx="292735" cy="307975"/>
          </a:xfrm>
          <a:custGeom>
            <a:avLst/>
            <a:gdLst/>
            <a:ahLst/>
            <a:cxnLst/>
            <a:rect l="l" t="t" r="r" b="b"/>
            <a:pathLst>
              <a:path w="292734" h="307975">
                <a:moveTo>
                  <a:pt x="146303" y="0"/>
                </a:moveTo>
                <a:lnTo>
                  <a:pt x="100062" y="7851"/>
                </a:lnTo>
                <a:lnTo>
                  <a:pt x="59900" y="29711"/>
                </a:lnTo>
                <a:lnTo>
                  <a:pt x="28229" y="63038"/>
                </a:lnTo>
                <a:lnTo>
                  <a:pt x="7459" y="105290"/>
                </a:lnTo>
                <a:lnTo>
                  <a:pt x="0" y="153924"/>
                </a:lnTo>
                <a:lnTo>
                  <a:pt x="7459" y="202557"/>
                </a:lnTo>
                <a:lnTo>
                  <a:pt x="28229" y="244809"/>
                </a:lnTo>
                <a:lnTo>
                  <a:pt x="59900" y="278136"/>
                </a:lnTo>
                <a:lnTo>
                  <a:pt x="100062" y="299996"/>
                </a:lnTo>
                <a:lnTo>
                  <a:pt x="146303" y="307848"/>
                </a:lnTo>
                <a:lnTo>
                  <a:pt x="192545" y="299996"/>
                </a:lnTo>
                <a:lnTo>
                  <a:pt x="232707" y="278136"/>
                </a:lnTo>
                <a:lnTo>
                  <a:pt x="264378" y="244809"/>
                </a:lnTo>
                <a:lnTo>
                  <a:pt x="285148" y="202557"/>
                </a:lnTo>
                <a:lnTo>
                  <a:pt x="292608" y="153924"/>
                </a:lnTo>
                <a:lnTo>
                  <a:pt x="285148" y="105290"/>
                </a:lnTo>
                <a:lnTo>
                  <a:pt x="264378" y="63038"/>
                </a:lnTo>
                <a:lnTo>
                  <a:pt x="232707" y="29711"/>
                </a:lnTo>
                <a:lnTo>
                  <a:pt x="192545" y="7851"/>
                </a:lnTo>
                <a:lnTo>
                  <a:pt x="146303" y="0"/>
                </a:lnTo>
                <a:close/>
              </a:path>
            </a:pathLst>
          </a:custGeom>
          <a:solidFill>
            <a:srgbClr val="FF990E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531352" y="259079"/>
            <a:ext cx="363220" cy="375285"/>
          </a:xfrm>
          <a:custGeom>
            <a:avLst/>
            <a:gdLst/>
            <a:ahLst/>
            <a:cxnLst/>
            <a:rect l="l" t="t" r="r" b="b"/>
            <a:pathLst>
              <a:path w="363220" h="375284">
                <a:moveTo>
                  <a:pt x="181355" y="0"/>
                </a:moveTo>
                <a:lnTo>
                  <a:pt x="133129" y="6697"/>
                </a:lnTo>
                <a:lnTo>
                  <a:pt x="89803" y="25597"/>
                </a:lnTo>
                <a:lnTo>
                  <a:pt x="53101" y="54911"/>
                </a:lnTo>
                <a:lnTo>
                  <a:pt x="24750" y="92851"/>
                </a:lnTo>
                <a:lnTo>
                  <a:pt x="6475" y="137627"/>
                </a:lnTo>
                <a:lnTo>
                  <a:pt x="0" y="187452"/>
                </a:lnTo>
                <a:lnTo>
                  <a:pt x="6475" y="237276"/>
                </a:lnTo>
                <a:lnTo>
                  <a:pt x="24750" y="282052"/>
                </a:lnTo>
                <a:lnTo>
                  <a:pt x="53101" y="319992"/>
                </a:lnTo>
                <a:lnTo>
                  <a:pt x="89803" y="349306"/>
                </a:lnTo>
                <a:lnTo>
                  <a:pt x="133129" y="368206"/>
                </a:lnTo>
                <a:lnTo>
                  <a:pt x="181355" y="374904"/>
                </a:lnTo>
                <a:lnTo>
                  <a:pt x="229582" y="368206"/>
                </a:lnTo>
                <a:lnTo>
                  <a:pt x="272908" y="349306"/>
                </a:lnTo>
                <a:lnTo>
                  <a:pt x="309610" y="319992"/>
                </a:lnTo>
                <a:lnTo>
                  <a:pt x="337961" y="282052"/>
                </a:lnTo>
                <a:lnTo>
                  <a:pt x="356236" y="237276"/>
                </a:lnTo>
                <a:lnTo>
                  <a:pt x="362712" y="187452"/>
                </a:lnTo>
                <a:lnTo>
                  <a:pt x="356236" y="137627"/>
                </a:lnTo>
                <a:lnTo>
                  <a:pt x="337961" y="92851"/>
                </a:lnTo>
                <a:lnTo>
                  <a:pt x="309610" y="54911"/>
                </a:lnTo>
                <a:lnTo>
                  <a:pt x="272908" y="25597"/>
                </a:lnTo>
                <a:lnTo>
                  <a:pt x="229582" y="6697"/>
                </a:lnTo>
                <a:lnTo>
                  <a:pt x="181355" y="0"/>
                </a:lnTo>
                <a:close/>
              </a:path>
            </a:pathLst>
          </a:custGeom>
          <a:solidFill>
            <a:srgbClr val="009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574023" y="707136"/>
            <a:ext cx="289560" cy="307975"/>
          </a:xfrm>
          <a:custGeom>
            <a:avLst/>
            <a:gdLst/>
            <a:ahLst/>
            <a:cxnLst/>
            <a:rect l="l" t="t" r="r" b="b"/>
            <a:pathLst>
              <a:path w="289559" h="307975">
                <a:moveTo>
                  <a:pt x="144779" y="0"/>
                </a:moveTo>
                <a:lnTo>
                  <a:pt x="98999" y="7851"/>
                </a:lnTo>
                <a:lnTo>
                  <a:pt x="59253" y="29711"/>
                </a:lnTo>
                <a:lnTo>
                  <a:pt x="27919" y="63038"/>
                </a:lnTo>
                <a:lnTo>
                  <a:pt x="7376" y="105290"/>
                </a:lnTo>
                <a:lnTo>
                  <a:pt x="0" y="153924"/>
                </a:lnTo>
                <a:lnTo>
                  <a:pt x="7376" y="202557"/>
                </a:lnTo>
                <a:lnTo>
                  <a:pt x="27919" y="244809"/>
                </a:lnTo>
                <a:lnTo>
                  <a:pt x="59253" y="278136"/>
                </a:lnTo>
                <a:lnTo>
                  <a:pt x="98999" y="299996"/>
                </a:lnTo>
                <a:lnTo>
                  <a:pt x="144779" y="307848"/>
                </a:lnTo>
                <a:lnTo>
                  <a:pt x="190560" y="299996"/>
                </a:lnTo>
                <a:lnTo>
                  <a:pt x="230306" y="278136"/>
                </a:lnTo>
                <a:lnTo>
                  <a:pt x="261640" y="244809"/>
                </a:lnTo>
                <a:lnTo>
                  <a:pt x="282183" y="202557"/>
                </a:lnTo>
                <a:lnTo>
                  <a:pt x="289559" y="153924"/>
                </a:lnTo>
                <a:lnTo>
                  <a:pt x="282183" y="105290"/>
                </a:lnTo>
                <a:lnTo>
                  <a:pt x="261640" y="63038"/>
                </a:lnTo>
                <a:lnTo>
                  <a:pt x="230306" y="29711"/>
                </a:lnTo>
                <a:lnTo>
                  <a:pt x="190560" y="7851"/>
                </a:lnTo>
                <a:lnTo>
                  <a:pt x="144779" y="0"/>
                </a:lnTo>
                <a:close/>
              </a:path>
            </a:pathLst>
          </a:custGeom>
          <a:solidFill>
            <a:srgbClr val="21B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74023" y="707136"/>
            <a:ext cx="289560" cy="307975"/>
          </a:xfrm>
          <a:custGeom>
            <a:avLst/>
            <a:gdLst/>
            <a:ahLst/>
            <a:cxnLst/>
            <a:rect l="l" t="t" r="r" b="b"/>
            <a:pathLst>
              <a:path w="289559" h="307975">
                <a:moveTo>
                  <a:pt x="0" y="153924"/>
                </a:moveTo>
                <a:lnTo>
                  <a:pt x="7376" y="105290"/>
                </a:lnTo>
                <a:lnTo>
                  <a:pt x="27919" y="63038"/>
                </a:lnTo>
                <a:lnTo>
                  <a:pt x="59253" y="29711"/>
                </a:lnTo>
                <a:lnTo>
                  <a:pt x="98999" y="7851"/>
                </a:lnTo>
                <a:lnTo>
                  <a:pt x="144779" y="0"/>
                </a:lnTo>
                <a:lnTo>
                  <a:pt x="190560" y="7851"/>
                </a:lnTo>
                <a:lnTo>
                  <a:pt x="230306" y="29711"/>
                </a:lnTo>
                <a:lnTo>
                  <a:pt x="261640" y="63038"/>
                </a:lnTo>
                <a:lnTo>
                  <a:pt x="282183" y="105290"/>
                </a:lnTo>
                <a:lnTo>
                  <a:pt x="289559" y="153924"/>
                </a:lnTo>
                <a:lnTo>
                  <a:pt x="282183" y="202557"/>
                </a:lnTo>
                <a:lnTo>
                  <a:pt x="261640" y="244809"/>
                </a:lnTo>
                <a:lnTo>
                  <a:pt x="230306" y="278136"/>
                </a:lnTo>
                <a:lnTo>
                  <a:pt x="190560" y="299996"/>
                </a:lnTo>
                <a:lnTo>
                  <a:pt x="144779" y="307848"/>
                </a:lnTo>
                <a:lnTo>
                  <a:pt x="98999" y="299996"/>
                </a:lnTo>
                <a:lnTo>
                  <a:pt x="59253" y="278136"/>
                </a:lnTo>
                <a:lnTo>
                  <a:pt x="27919" y="244809"/>
                </a:lnTo>
                <a:lnTo>
                  <a:pt x="7376" y="202557"/>
                </a:lnTo>
                <a:lnTo>
                  <a:pt x="0" y="153924"/>
                </a:lnTo>
                <a:close/>
              </a:path>
            </a:pathLst>
          </a:custGeom>
          <a:ln w="24383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244840" y="307847"/>
            <a:ext cx="216407" cy="216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7736" y="659383"/>
            <a:ext cx="4208526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BAE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BAE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BAE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1355" y="190500"/>
            <a:ext cx="8784590" cy="6263640"/>
          </a:xfrm>
          <a:custGeom>
            <a:avLst/>
            <a:gdLst/>
            <a:ahLst/>
            <a:cxnLst/>
            <a:rect l="l" t="t" r="r" b="b"/>
            <a:pathLst>
              <a:path w="8784590" h="6263640">
                <a:moveTo>
                  <a:pt x="0" y="6263640"/>
                </a:moveTo>
                <a:lnTo>
                  <a:pt x="8784336" y="6263640"/>
                </a:lnTo>
                <a:lnTo>
                  <a:pt x="8784336" y="0"/>
                </a:lnTo>
                <a:lnTo>
                  <a:pt x="0" y="0"/>
                </a:lnTo>
                <a:lnTo>
                  <a:pt x="0" y="6263640"/>
                </a:lnTo>
                <a:close/>
              </a:path>
            </a:pathLst>
          </a:custGeom>
          <a:ln w="57912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915" y="89915"/>
            <a:ext cx="8967470" cy="6468110"/>
          </a:xfrm>
          <a:custGeom>
            <a:avLst/>
            <a:gdLst/>
            <a:ahLst/>
            <a:cxnLst/>
            <a:rect l="l" t="t" r="r" b="b"/>
            <a:pathLst>
              <a:path w="8967470" h="6468109">
                <a:moveTo>
                  <a:pt x="0" y="6467856"/>
                </a:moveTo>
                <a:lnTo>
                  <a:pt x="8967216" y="6467856"/>
                </a:lnTo>
                <a:lnTo>
                  <a:pt x="8967216" y="0"/>
                </a:lnTo>
                <a:lnTo>
                  <a:pt x="0" y="0"/>
                </a:lnTo>
                <a:lnTo>
                  <a:pt x="0" y="6467856"/>
                </a:lnTo>
                <a:close/>
              </a:path>
            </a:pathLst>
          </a:custGeom>
          <a:ln w="57912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847" y="283463"/>
            <a:ext cx="356870" cy="375285"/>
          </a:xfrm>
          <a:custGeom>
            <a:avLst/>
            <a:gdLst/>
            <a:ahLst/>
            <a:cxnLst/>
            <a:rect l="l" t="t" r="r" b="b"/>
            <a:pathLst>
              <a:path w="356870" h="375284">
                <a:moveTo>
                  <a:pt x="178308" y="0"/>
                </a:moveTo>
                <a:lnTo>
                  <a:pt x="130907" y="6697"/>
                </a:lnTo>
                <a:lnTo>
                  <a:pt x="88312" y="25597"/>
                </a:lnTo>
                <a:lnTo>
                  <a:pt x="52225" y="54911"/>
                </a:lnTo>
                <a:lnTo>
                  <a:pt x="24344" y="92851"/>
                </a:lnTo>
                <a:lnTo>
                  <a:pt x="6369" y="137627"/>
                </a:lnTo>
                <a:lnTo>
                  <a:pt x="0" y="187451"/>
                </a:lnTo>
                <a:lnTo>
                  <a:pt x="6369" y="237276"/>
                </a:lnTo>
                <a:lnTo>
                  <a:pt x="24344" y="282052"/>
                </a:lnTo>
                <a:lnTo>
                  <a:pt x="52225" y="319992"/>
                </a:lnTo>
                <a:lnTo>
                  <a:pt x="88312" y="349306"/>
                </a:lnTo>
                <a:lnTo>
                  <a:pt x="130907" y="368206"/>
                </a:lnTo>
                <a:lnTo>
                  <a:pt x="178308" y="374903"/>
                </a:lnTo>
                <a:lnTo>
                  <a:pt x="225708" y="368206"/>
                </a:lnTo>
                <a:lnTo>
                  <a:pt x="268303" y="349306"/>
                </a:lnTo>
                <a:lnTo>
                  <a:pt x="304390" y="319992"/>
                </a:lnTo>
                <a:lnTo>
                  <a:pt x="332271" y="282052"/>
                </a:lnTo>
                <a:lnTo>
                  <a:pt x="350246" y="237276"/>
                </a:lnTo>
                <a:lnTo>
                  <a:pt x="356616" y="187451"/>
                </a:lnTo>
                <a:lnTo>
                  <a:pt x="350246" y="137627"/>
                </a:lnTo>
                <a:lnTo>
                  <a:pt x="332271" y="92851"/>
                </a:lnTo>
                <a:lnTo>
                  <a:pt x="304390" y="54911"/>
                </a:lnTo>
                <a:lnTo>
                  <a:pt x="268303" y="25597"/>
                </a:lnTo>
                <a:lnTo>
                  <a:pt x="225708" y="6697"/>
                </a:lnTo>
                <a:lnTo>
                  <a:pt x="178308" y="0"/>
                </a:lnTo>
                <a:close/>
              </a:path>
            </a:pathLst>
          </a:custGeom>
          <a:solidFill>
            <a:srgbClr val="21B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07847" y="283463"/>
            <a:ext cx="356870" cy="375285"/>
          </a:xfrm>
          <a:custGeom>
            <a:avLst/>
            <a:gdLst/>
            <a:ahLst/>
            <a:cxnLst/>
            <a:rect l="l" t="t" r="r" b="b"/>
            <a:pathLst>
              <a:path w="356870" h="375284">
                <a:moveTo>
                  <a:pt x="0" y="187451"/>
                </a:moveTo>
                <a:lnTo>
                  <a:pt x="6369" y="137627"/>
                </a:lnTo>
                <a:lnTo>
                  <a:pt x="24344" y="92851"/>
                </a:lnTo>
                <a:lnTo>
                  <a:pt x="52225" y="54911"/>
                </a:lnTo>
                <a:lnTo>
                  <a:pt x="88312" y="25597"/>
                </a:lnTo>
                <a:lnTo>
                  <a:pt x="130907" y="6697"/>
                </a:lnTo>
                <a:lnTo>
                  <a:pt x="178308" y="0"/>
                </a:lnTo>
                <a:lnTo>
                  <a:pt x="225708" y="6697"/>
                </a:lnTo>
                <a:lnTo>
                  <a:pt x="268303" y="25597"/>
                </a:lnTo>
                <a:lnTo>
                  <a:pt x="304390" y="54911"/>
                </a:lnTo>
                <a:lnTo>
                  <a:pt x="332271" y="92851"/>
                </a:lnTo>
                <a:lnTo>
                  <a:pt x="350246" y="137627"/>
                </a:lnTo>
                <a:lnTo>
                  <a:pt x="356616" y="187451"/>
                </a:lnTo>
                <a:lnTo>
                  <a:pt x="350246" y="237276"/>
                </a:lnTo>
                <a:lnTo>
                  <a:pt x="332271" y="282052"/>
                </a:lnTo>
                <a:lnTo>
                  <a:pt x="304390" y="319992"/>
                </a:lnTo>
                <a:lnTo>
                  <a:pt x="268303" y="349306"/>
                </a:lnTo>
                <a:lnTo>
                  <a:pt x="225708" y="368206"/>
                </a:lnTo>
                <a:lnTo>
                  <a:pt x="178308" y="374903"/>
                </a:lnTo>
                <a:lnTo>
                  <a:pt x="130907" y="368206"/>
                </a:lnTo>
                <a:lnTo>
                  <a:pt x="88312" y="349306"/>
                </a:lnTo>
                <a:lnTo>
                  <a:pt x="52225" y="319992"/>
                </a:lnTo>
                <a:lnTo>
                  <a:pt x="24344" y="282052"/>
                </a:lnTo>
                <a:lnTo>
                  <a:pt x="6369" y="237276"/>
                </a:lnTo>
                <a:lnTo>
                  <a:pt x="0" y="187451"/>
                </a:lnTo>
                <a:close/>
              </a:path>
            </a:pathLst>
          </a:custGeom>
          <a:ln w="24384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4191" y="307847"/>
            <a:ext cx="216408" cy="21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8327" y="734568"/>
            <a:ext cx="292735" cy="307975"/>
          </a:xfrm>
          <a:custGeom>
            <a:avLst/>
            <a:gdLst/>
            <a:ahLst/>
            <a:cxnLst/>
            <a:rect l="l" t="t" r="r" b="b"/>
            <a:pathLst>
              <a:path w="292734" h="307975">
                <a:moveTo>
                  <a:pt x="146303" y="0"/>
                </a:moveTo>
                <a:lnTo>
                  <a:pt x="100062" y="7851"/>
                </a:lnTo>
                <a:lnTo>
                  <a:pt x="59900" y="29711"/>
                </a:lnTo>
                <a:lnTo>
                  <a:pt x="28229" y="63038"/>
                </a:lnTo>
                <a:lnTo>
                  <a:pt x="7459" y="105290"/>
                </a:lnTo>
                <a:lnTo>
                  <a:pt x="0" y="153924"/>
                </a:lnTo>
                <a:lnTo>
                  <a:pt x="7459" y="202557"/>
                </a:lnTo>
                <a:lnTo>
                  <a:pt x="28229" y="244809"/>
                </a:lnTo>
                <a:lnTo>
                  <a:pt x="59900" y="278136"/>
                </a:lnTo>
                <a:lnTo>
                  <a:pt x="100062" y="299996"/>
                </a:lnTo>
                <a:lnTo>
                  <a:pt x="146303" y="307848"/>
                </a:lnTo>
                <a:lnTo>
                  <a:pt x="192545" y="299996"/>
                </a:lnTo>
                <a:lnTo>
                  <a:pt x="232707" y="278136"/>
                </a:lnTo>
                <a:lnTo>
                  <a:pt x="264378" y="244809"/>
                </a:lnTo>
                <a:lnTo>
                  <a:pt x="285148" y="202557"/>
                </a:lnTo>
                <a:lnTo>
                  <a:pt x="292608" y="153924"/>
                </a:lnTo>
                <a:lnTo>
                  <a:pt x="285148" y="105290"/>
                </a:lnTo>
                <a:lnTo>
                  <a:pt x="264378" y="63038"/>
                </a:lnTo>
                <a:lnTo>
                  <a:pt x="232707" y="29711"/>
                </a:lnTo>
                <a:lnTo>
                  <a:pt x="192545" y="7851"/>
                </a:lnTo>
                <a:lnTo>
                  <a:pt x="146303" y="0"/>
                </a:lnTo>
                <a:close/>
              </a:path>
            </a:pathLst>
          </a:custGeom>
          <a:solidFill>
            <a:srgbClr val="FF990E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531352" y="259079"/>
            <a:ext cx="363220" cy="375285"/>
          </a:xfrm>
          <a:custGeom>
            <a:avLst/>
            <a:gdLst/>
            <a:ahLst/>
            <a:cxnLst/>
            <a:rect l="l" t="t" r="r" b="b"/>
            <a:pathLst>
              <a:path w="363220" h="375284">
                <a:moveTo>
                  <a:pt x="181355" y="0"/>
                </a:moveTo>
                <a:lnTo>
                  <a:pt x="133129" y="6697"/>
                </a:lnTo>
                <a:lnTo>
                  <a:pt x="89803" y="25597"/>
                </a:lnTo>
                <a:lnTo>
                  <a:pt x="53101" y="54911"/>
                </a:lnTo>
                <a:lnTo>
                  <a:pt x="24750" y="92851"/>
                </a:lnTo>
                <a:lnTo>
                  <a:pt x="6475" y="137627"/>
                </a:lnTo>
                <a:lnTo>
                  <a:pt x="0" y="187452"/>
                </a:lnTo>
                <a:lnTo>
                  <a:pt x="6475" y="237276"/>
                </a:lnTo>
                <a:lnTo>
                  <a:pt x="24750" y="282052"/>
                </a:lnTo>
                <a:lnTo>
                  <a:pt x="53101" y="319992"/>
                </a:lnTo>
                <a:lnTo>
                  <a:pt x="89803" y="349306"/>
                </a:lnTo>
                <a:lnTo>
                  <a:pt x="133129" y="368206"/>
                </a:lnTo>
                <a:lnTo>
                  <a:pt x="181355" y="374904"/>
                </a:lnTo>
                <a:lnTo>
                  <a:pt x="229582" y="368206"/>
                </a:lnTo>
                <a:lnTo>
                  <a:pt x="272908" y="349306"/>
                </a:lnTo>
                <a:lnTo>
                  <a:pt x="309610" y="319992"/>
                </a:lnTo>
                <a:lnTo>
                  <a:pt x="337961" y="282052"/>
                </a:lnTo>
                <a:lnTo>
                  <a:pt x="356236" y="237276"/>
                </a:lnTo>
                <a:lnTo>
                  <a:pt x="362712" y="187452"/>
                </a:lnTo>
                <a:lnTo>
                  <a:pt x="356236" y="137627"/>
                </a:lnTo>
                <a:lnTo>
                  <a:pt x="337961" y="92851"/>
                </a:lnTo>
                <a:lnTo>
                  <a:pt x="309610" y="54911"/>
                </a:lnTo>
                <a:lnTo>
                  <a:pt x="272908" y="25597"/>
                </a:lnTo>
                <a:lnTo>
                  <a:pt x="229582" y="6697"/>
                </a:lnTo>
                <a:lnTo>
                  <a:pt x="181355" y="0"/>
                </a:lnTo>
                <a:close/>
              </a:path>
            </a:pathLst>
          </a:custGeom>
          <a:solidFill>
            <a:srgbClr val="009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574023" y="707136"/>
            <a:ext cx="289560" cy="307975"/>
          </a:xfrm>
          <a:custGeom>
            <a:avLst/>
            <a:gdLst/>
            <a:ahLst/>
            <a:cxnLst/>
            <a:rect l="l" t="t" r="r" b="b"/>
            <a:pathLst>
              <a:path w="289559" h="307975">
                <a:moveTo>
                  <a:pt x="144779" y="0"/>
                </a:moveTo>
                <a:lnTo>
                  <a:pt x="98999" y="7851"/>
                </a:lnTo>
                <a:lnTo>
                  <a:pt x="59253" y="29711"/>
                </a:lnTo>
                <a:lnTo>
                  <a:pt x="27919" y="63038"/>
                </a:lnTo>
                <a:lnTo>
                  <a:pt x="7376" y="105290"/>
                </a:lnTo>
                <a:lnTo>
                  <a:pt x="0" y="153924"/>
                </a:lnTo>
                <a:lnTo>
                  <a:pt x="7376" y="202557"/>
                </a:lnTo>
                <a:lnTo>
                  <a:pt x="27919" y="244809"/>
                </a:lnTo>
                <a:lnTo>
                  <a:pt x="59253" y="278136"/>
                </a:lnTo>
                <a:lnTo>
                  <a:pt x="98999" y="299996"/>
                </a:lnTo>
                <a:lnTo>
                  <a:pt x="144779" y="307848"/>
                </a:lnTo>
                <a:lnTo>
                  <a:pt x="190560" y="299996"/>
                </a:lnTo>
                <a:lnTo>
                  <a:pt x="230306" y="278136"/>
                </a:lnTo>
                <a:lnTo>
                  <a:pt x="261640" y="244809"/>
                </a:lnTo>
                <a:lnTo>
                  <a:pt x="282183" y="202557"/>
                </a:lnTo>
                <a:lnTo>
                  <a:pt x="289559" y="153924"/>
                </a:lnTo>
                <a:lnTo>
                  <a:pt x="282183" y="105290"/>
                </a:lnTo>
                <a:lnTo>
                  <a:pt x="261640" y="63038"/>
                </a:lnTo>
                <a:lnTo>
                  <a:pt x="230306" y="29711"/>
                </a:lnTo>
                <a:lnTo>
                  <a:pt x="190560" y="7851"/>
                </a:lnTo>
                <a:lnTo>
                  <a:pt x="144779" y="0"/>
                </a:lnTo>
                <a:close/>
              </a:path>
            </a:pathLst>
          </a:custGeom>
          <a:solidFill>
            <a:srgbClr val="21B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74023" y="707136"/>
            <a:ext cx="289560" cy="307975"/>
          </a:xfrm>
          <a:custGeom>
            <a:avLst/>
            <a:gdLst/>
            <a:ahLst/>
            <a:cxnLst/>
            <a:rect l="l" t="t" r="r" b="b"/>
            <a:pathLst>
              <a:path w="289559" h="307975">
                <a:moveTo>
                  <a:pt x="0" y="153924"/>
                </a:moveTo>
                <a:lnTo>
                  <a:pt x="7376" y="105290"/>
                </a:lnTo>
                <a:lnTo>
                  <a:pt x="27919" y="63038"/>
                </a:lnTo>
                <a:lnTo>
                  <a:pt x="59253" y="29711"/>
                </a:lnTo>
                <a:lnTo>
                  <a:pt x="98999" y="7851"/>
                </a:lnTo>
                <a:lnTo>
                  <a:pt x="144779" y="0"/>
                </a:lnTo>
                <a:lnTo>
                  <a:pt x="190560" y="7851"/>
                </a:lnTo>
                <a:lnTo>
                  <a:pt x="230306" y="29711"/>
                </a:lnTo>
                <a:lnTo>
                  <a:pt x="261640" y="63038"/>
                </a:lnTo>
                <a:lnTo>
                  <a:pt x="282183" y="105290"/>
                </a:lnTo>
                <a:lnTo>
                  <a:pt x="289559" y="153924"/>
                </a:lnTo>
                <a:lnTo>
                  <a:pt x="282183" y="202557"/>
                </a:lnTo>
                <a:lnTo>
                  <a:pt x="261640" y="244809"/>
                </a:lnTo>
                <a:lnTo>
                  <a:pt x="230306" y="278136"/>
                </a:lnTo>
                <a:lnTo>
                  <a:pt x="190560" y="299996"/>
                </a:lnTo>
                <a:lnTo>
                  <a:pt x="144779" y="307848"/>
                </a:lnTo>
                <a:lnTo>
                  <a:pt x="98999" y="299996"/>
                </a:lnTo>
                <a:lnTo>
                  <a:pt x="59253" y="278136"/>
                </a:lnTo>
                <a:lnTo>
                  <a:pt x="27919" y="244809"/>
                </a:lnTo>
                <a:lnTo>
                  <a:pt x="7376" y="202557"/>
                </a:lnTo>
                <a:lnTo>
                  <a:pt x="0" y="153924"/>
                </a:lnTo>
                <a:close/>
              </a:path>
            </a:pathLst>
          </a:custGeom>
          <a:ln w="24383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244840" y="307847"/>
            <a:ext cx="216407" cy="216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179064" y="448055"/>
            <a:ext cx="2813304" cy="1018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BAE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1355" y="190500"/>
            <a:ext cx="8784590" cy="6263640"/>
          </a:xfrm>
          <a:custGeom>
            <a:avLst/>
            <a:gdLst/>
            <a:ahLst/>
            <a:cxnLst/>
            <a:rect l="l" t="t" r="r" b="b"/>
            <a:pathLst>
              <a:path w="8784590" h="6263640">
                <a:moveTo>
                  <a:pt x="0" y="6263640"/>
                </a:moveTo>
                <a:lnTo>
                  <a:pt x="8784336" y="6263640"/>
                </a:lnTo>
                <a:lnTo>
                  <a:pt x="8784336" y="0"/>
                </a:lnTo>
                <a:lnTo>
                  <a:pt x="0" y="0"/>
                </a:lnTo>
                <a:lnTo>
                  <a:pt x="0" y="6263640"/>
                </a:lnTo>
                <a:close/>
              </a:path>
            </a:pathLst>
          </a:custGeom>
          <a:ln w="57912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915" y="89915"/>
            <a:ext cx="8967470" cy="6468110"/>
          </a:xfrm>
          <a:custGeom>
            <a:avLst/>
            <a:gdLst/>
            <a:ahLst/>
            <a:cxnLst/>
            <a:rect l="l" t="t" r="r" b="b"/>
            <a:pathLst>
              <a:path w="8967470" h="6468109">
                <a:moveTo>
                  <a:pt x="0" y="6467856"/>
                </a:moveTo>
                <a:lnTo>
                  <a:pt x="8967216" y="6467856"/>
                </a:lnTo>
                <a:lnTo>
                  <a:pt x="8967216" y="0"/>
                </a:lnTo>
                <a:lnTo>
                  <a:pt x="0" y="0"/>
                </a:lnTo>
                <a:lnTo>
                  <a:pt x="0" y="6467856"/>
                </a:lnTo>
                <a:close/>
              </a:path>
            </a:pathLst>
          </a:custGeom>
          <a:ln w="57912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847" y="283463"/>
            <a:ext cx="356870" cy="375285"/>
          </a:xfrm>
          <a:custGeom>
            <a:avLst/>
            <a:gdLst/>
            <a:ahLst/>
            <a:cxnLst/>
            <a:rect l="l" t="t" r="r" b="b"/>
            <a:pathLst>
              <a:path w="356870" h="375284">
                <a:moveTo>
                  <a:pt x="178308" y="0"/>
                </a:moveTo>
                <a:lnTo>
                  <a:pt x="130907" y="6697"/>
                </a:lnTo>
                <a:lnTo>
                  <a:pt x="88312" y="25597"/>
                </a:lnTo>
                <a:lnTo>
                  <a:pt x="52225" y="54911"/>
                </a:lnTo>
                <a:lnTo>
                  <a:pt x="24344" y="92851"/>
                </a:lnTo>
                <a:lnTo>
                  <a:pt x="6369" y="137627"/>
                </a:lnTo>
                <a:lnTo>
                  <a:pt x="0" y="187451"/>
                </a:lnTo>
                <a:lnTo>
                  <a:pt x="6369" y="237276"/>
                </a:lnTo>
                <a:lnTo>
                  <a:pt x="24344" y="282052"/>
                </a:lnTo>
                <a:lnTo>
                  <a:pt x="52225" y="319992"/>
                </a:lnTo>
                <a:lnTo>
                  <a:pt x="88312" y="349306"/>
                </a:lnTo>
                <a:lnTo>
                  <a:pt x="130907" y="368206"/>
                </a:lnTo>
                <a:lnTo>
                  <a:pt x="178308" y="374903"/>
                </a:lnTo>
                <a:lnTo>
                  <a:pt x="225708" y="368206"/>
                </a:lnTo>
                <a:lnTo>
                  <a:pt x="268303" y="349306"/>
                </a:lnTo>
                <a:lnTo>
                  <a:pt x="304390" y="319992"/>
                </a:lnTo>
                <a:lnTo>
                  <a:pt x="332271" y="282052"/>
                </a:lnTo>
                <a:lnTo>
                  <a:pt x="350246" y="237276"/>
                </a:lnTo>
                <a:lnTo>
                  <a:pt x="356616" y="187451"/>
                </a:lnTo>
                <a:lnTo>
                  <a:pt x="350246" y="137627"/>
                </a:lnTo>
                <a:lnTo>
                  <a:pt x="332271" y="92851"/>
                </a:lnTo>
                <a:lnTo>
                  <a:pt x="304390" y="54911"/>
                </a:lnTo>
                <a:lnTo>
                  <a:pt x="268303" y="25597"/>
                </a:lnTo>
                <a:lnTo>
                  <a:pt x="225708" y="6697"/>
                </a:lnTo>
                <a:lnTo>
                  <a:pt x="178308" y="0"/>
                </a:lnTo>
                <a:close/>
              </a:path>
            </a:pathLst>
          </a:custGeom>
          <a:solidFill>
            <a:srgbClr val="21B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07847" y="283463"/>
            <a:ext cx="356870" cy="375285"/>
          </a:xfrm>
          <a:custGeom>
            <a:avLst/>
            <a:gdLst/>
            <a:ahLst/>
            <a:cxnLst/>
            <a:rect l="l" t="t" r="r" b="b"/>
            <a:pathLst>
              <a:path w="356870" h="375284">
                <a:moveTo>
                  <a:pt x="0" y="187451"/>
                </a:moveTo>
                <a:lnTo>
                  <a:pt x="6369" y="137627"/>
                </a:lnTo>
                <a:lnTo>
                  <a:pt x="24344" y="92851"/>
                </a:lnTo>
                <a:lnTo>
                  <a:pt x="52225" y="54911"/>
                </a:lnTo>
                <a:lnTo>
                  <a:pt x="88312" y="25597"/>
                </a:lnTo>
                <a:lnTo>
                  <a:pt x="130907" y="6697"/>
                </a:lnTo>
                <a:lnTo>
                  <a:pt x="178308" y="0"/>
                </a:lnTo>
                <a:lnTo>
                  <a:pt x="225708" y="6697"/>
                </a:lnTo>
                <a:lnTo>
                  <a:pt x="268303" y="25597"/>
                </a:lnTo>
                <a:lnTo>
                  <a:pt x="304390" y="54911"/>
                </a:lnTo>
                <a:lnTo>
                  <a:pt x="332271" y="92851"/>
                </a:lnTo>
                <a:lnTo>
                  <a:pt x="350246" y="137627"/>
                </a:lnTo>
                <a:lnTo>
                  <a:pt x="356616" y="187451"/>
                </a:lnTo>
                <a:lnTo>
                  <a:pt x="350246" y="237276"/>
                </a:lnTo>
                <a:lnTo>
                  <a:pt x="332271" y="282052"/>
                </a:lnTo>
                <a:lnTo>
                  <a:pt x="304390" y="319992"/>
                </a:lnTo>
                <a:lnTo>
                  <a:pt x="268303" y="349306"/>
                </a:lnTo>
                <a:lnTo>
                  <a:pt x="225708" y="368206"/>
                </a:lnTo>
                <a:lnTo>
                  <a:pt x="178308" y="374903"/>
                </a:lnTo>
                <a:lnTo>
                  <a:pt x="130907" y="368206"/>
                </a:lnTo>
                <a:lnTo>
                  <a:pt x="88312" y="349306"/>
                </a:lnTo>
                <a:lnTo>
                  <a:pt x="52225" y="319992"/>
                </a:lnTo>
                <a:lnTo>
                  <a:pt x="24344" y="282052"/>
                </a:lnTo>
                <a:lnTo>
                  <a:pt x="6369" y="237276"/>
                </a:lnTo>
                <a:lnTo>
                  <a:pt x="0" y="187451"/>
                </a:lnTo>
                <a:close/>
              </a:path>
            </a:pathLst>
          </a:custGeom>
          <a:ln w="24384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4191" y="307847"/>
            <a:ext cx="216408" cy="216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8327" y="734568"/>
            <a:ext cx="292735" cy="307975"/>
          </a:xfrm>
          <a:custGeom>
            <a:avLst/>
            <a:gdLst/>
            <a:ahLst/>
            <a:cxnLst/>
            <a:rect l="l" t="t" r="r" b="b"/>
            <a:pathLst>
              <a:path w="292734" h="307975">
                <a:moveTo>
                  <a:pt x="146303" y="0"/>
                </a:moveTo>
                <a:lnTo>
                  <a:pt x="100062" y="7851"/>
                </a:lnTo>
                <a:lnTo>
                  <a:pt x="59900" y="29711"/>
                </a:lnTo>
                <a:lnTo>
                  <a:pt x="28229" y="63038"/>
                </a:lnTo>
                <a:lnTo>
                  <a:pt x="7459" y="105290"/>
                </a:lnTo>
                <a:lnTo>
                  <a:pt x="0" y="153924"/>
                </a:lnTo>
                <a:lnTo>
                  <a:pt x="7459" y="202557"/>
                </a:lnTo>
                <a:lnTo>
                  <a:pt x="28229" y="244809"/>
                </a:lnTo>
                <a:lnTo>
                  <a:pt x="59900" y="278136"/>
                </a:lnTo>
                <a:lnTo>
                  <a:pt x="100062" y="299996"/>
                </a:lnTo>
                <a:lnTo>
                  <a:pt x="146303" y="307848"/>
                </a:lnTo>
                <a:lnTo>
                  <a:pt x="192545" y="299996"/>
                </a:lnTo>
                <a:lnTo>
                  <a:pt x="232707" y="278136"/>
                </a:lnTo>
                <a:lnTo>
                  <a:pt x="264378" y="244809"/>
                </a:lnTo>
                <a:lnTo>
                  <a:pt x="285148" y="202557"/>
                </a:lnTo>
                <a:lnTo>
                  <a:pt x="292608" y="153924"/>
                </a:lnTo>
                <a:lnTo>
                  <a:pt x="285148" y="105290"/>
                </a:lnTo>
                <a:lnTo>
                  <a:pt x="264378" y="63038"/>
                </a:lnTo>
                <a:lnTo>
                  <a:pt x="232707" y="29711"/>
                </a:lnTo>
                <a:lnTo>
                  <a:pt x="192545" y="7851"/>
                </a:lnTo>
                <a:lnTo>
                  <a:pt x="146303" y="0"/>
                </a:lnTo>
                <a:close/>
              </a:path>
            </a:pathLst>
          </a:custGeom>
          <a:solidFill>
            <a:srgbClr val="FF990E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531352" y="259079"/>
            <a:ext cx="363220" cy="375285"/>
          </a:xfrm>
          <a:custGeom>
            <a:avLst/>
            <a:gdLst/>
            <a:ahLst/>
            <a:cxnLst/>
            <a:rect l="l" t="t" r="r" b="b"/>
            <a:pathLst>
              <a:path w="363220" h="375284">
                <a:moveTo>
                  <a:pt x="181355" y="0"/>
                </a:moveTo>
                <a:lnTo>
                  <a:pt x="133129" y="6697"/>
                </a:lnTo>
                <a:lnTo>
                  <a:pt x="89803" y="25597"/>
                </a:lnTo>
                <a:lnTo>
                  <a:pt x="53101" y="54911"/>
                </a:lnTo>
                <a:lnTo>
                  <a:pt x="24750" y="92851"/>
                </a:lnTo>
                <a:lnTo>
                  <a:pt x="6475" y="137627"/>
                </a:lnTo>
                <a:lnTo>
                  <a:pt x="0" y="187452"/>
                </a:lnTo>
                <a:lnTo>
                  <a:pt x="6475" y="237276"/>
                </a:lnTo>
                <a:lnTo>
                  <a:pt x="24750" y="282052"/>
                </a:lnTo>
                <a:lnTo>
                  <a:pt x="53101" y="319992"/>
                </a:lnTo>
                <a:lnTo>
                  <a:pt x="89803" y="349306"/>
                </a:lnTo>
                <a:lnTo>
                  <a:pt x="133129" y="368206"/>
                </a:lnTo>
                <a:lnTo>
                  <a:pt x="181355" y="374904"/>
                </a:lnTo>
                <a:lnTo>
                  <a:pt x="229582" y="368206"/>
                </a:lnTo>
                <a:lnTo>
                  <a:pt x="272908" y="349306"/>
                </a:lnTo>
                <a:lnTo>
                  <a:pt x="309610" y="319992"/>
                </a:lnTo>
                <a:lnTo>
                  <a:pt x="337961" y="282052"/>
                </a:lnTo>
                <a:lnTo>
                  <a:pt x="356236" y="237276"/>
                </a:lnTo>
                <a:lnTo>
                  <a:pt x="362712" y="187452"/>
                </a:lnTo>
                <a:lnTo>
                  <a:pt x="356236" y="137627"/>
                </a:lnTo>
                <a:lnTo>
                  <a:pt x="337961" y="92851"/>
                </a:lnTo>
                <a:lnTo>
                  <a:pt x="309610" y="54911"/>
                </a:lnTo>
                <a:lnTo>
                  <a:pt x="272908" y="25597"/>
                </a:lnTo>
                <a:lnTo>
                  <a:pt x="229582" y="6697"/>
                </a:lnTo>
                <a:lnTo>
                  <a:pt x="181355" y="0"/>
                </a:lnTo>
                <a:close/>
              </a:path>
            </a:pathLst>
          </a:custGeom>
          <a:solidFill>
            <a:srgbClr val="009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574023" y="707136"/>
            <a:ext cx="289560" cy="307975"/>
          </a:xfrm>
          <a:custGeom>
            <a:avLst/>
            <a:gdLst/>
            <a:ahLst/>
            <a:cxnLst/>
            <a:rect l="l" t="t" r="r" b="b"/>
            <a:pathLst>
              <a:path w="289559" h="307975">
                <a:moveTo>
                  <a:pt x="144779" y="0"/>
                </a:moveTo>
                <a:lnTo>
                  <a:pt x="98999" y="7851"/>
                </a:lnTo>
                <a:lnTo>
                  <a:pt x="59253" y="29711"/>
                </a:lnTo>
                <a:lnTo>
                  <a:pt x="27919" y="63038"/>
                </a:lnTo>
                <a:lnTo>
                  <a:pt x="7376" y="105290"/>
                </a:lnTo>
                <a:lnTo>
                  <a:pt x="0" y="153924"/>
                </a:lnTo>
                <a:lnTo>
                  <a:pt x="7376" y="202557"/>
                </a:lnTo>
                <a:lnTo>
                  <a:pt x="27919" y="244809"/>
                </a:lnTo>
                <a:lnTo>
                  <a:pt x="59253" y="278136"/>
                </a:lnTo>
                <a:lnTo>
                  <a:pt x="98999" y="299996"/>
                </a:lnTo>
                <a:lnTo>
                  <a:pt x="144779" y="307848"/>
                </a:lnTo>
                <a:lnTo>
                  <a:pt x="190560" y="299996"/>
                </a:lnTo>
                <a:lnTo>
                  <a:pt x="230306" y="278136"/>
                </a:lnTo>
                <a:lnTo>
                  <a:pt x="261640" y="244809"/>
                </a:lnTo>
                <a:lnTo>
                  <a:pt x="282183" y="202557"/>
                </a:lnTo>
                <a:lnTo>
                  <a:pt x="289559" y="153924"/>
                </a:lnTo>
                <a:lnTo>
                  <a:pt x="282183" y="105290"/>
                </a:lnTo>
                <a:lnTo>
                  <a:pt x="261640" y="63038"/>
                </a:lnTo>
                <a:lnTo>
                  <a:pt x="230306" y="29711"/>
                </a:lnTo>
                <a:lnTo>
                  <a:pt x="190560" y="7851"/>
                </a:lnTo>
                <a:lnTo>
                  <a:pt x="144779" y="0"/>
                </a:lnTo>
                <a:close/>
              </a:path>
            </a:pathLst>
          </a:custGeom>
          <a:solidFill>
            <a:srgbClr val="21B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74023" y="707136"/>
            <a:ext cx="289560" cy="307975"/>
          </a:xfrm>
          <a:custGeom>
            <a:avLst/>
            <a:gdLst/>
            <a:ahLst/>
            <a:cxnLst/>
            <a:rect l="l" t="t" r="r" b="b"/>
            <a:pathLst>
              <a:path w="289559" h="307975">
                <a:moveTo>
                  <a:pt x="0" y="153924"/>
                </a:moveTo>
                <a:lnTo>
                  <a:pt x="7376" y="105290"/>
                </a:lnTo>
                <a:lnTo>
                  <a:pt x="27919" y="63038"/>
                </a:lnTo>
                <a:lnTo>
                  <a:pt x="59253" y="29711"/>
                </a:lnTo>
                <a:lnTo>
                  <a:pt x="98999" y="7851"/>
                </a:lnTo>
                <a:lnTo>
                  <a:pt x="144779" y="0"/>
                </a:lnTo>
                <a:lnTo>
                  <a:pt x="190560" y="7851"/>
                </a:lnTo>
                <a:lnTo>
                  <a:pt x="230306" y="29711"/>
                </a:lnTo>
                <a:lnTo>
                  <a:pt x="261640" y="63038"/>
                </a:lnTo>
                <a:lnTo>
                  <a:pt x="282183" y="105290"/>
                </a:lnTo>
                <a:lnTo>
                  <a:pt x="289559" y="153924"/>
                </a:lnTo>
                <a:lnTo>
                  <a:pt x="282183" y="202557"/>
                </a:lnTo>
                <a:lnTo>
                  <a:pt x="261640" y="244809"/>
                </a:lnTo>
                <a:lnTo>
                  <a:pt x="230306" y="278136"/>
                </a:lnTo>
                <a:lnTo>
                  <a:pt x="190560" y="299996"/>
                </a:lnTo>
                <a:lnTo>
                  <a:pt x="144779" y="307848"/>
                </a:lnTo>
                <a:lnTo>
                  <a:pt x="98999" y="299996"/>
                </a:lnTo>
                <a:lnTo>
                  <a:pt x="59253" y="278136"/>
                </a:lnTo>
                <a:lnTo>
                  <a:pt x="27919" y="244809"/>
                </a:lnTo>
                <a:lnTo>
                  <a:pt x="7376" y="202557"/>
                </a:lnTo>
                <a:lnTo>
                  <a:pt x="0" y="153924"/>
                </a:lnTo>
                <a:close/>
              </a:path>
            </a:pathLst>
          </a:custGeom>
          <a:ln w="24383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244840" y="307847"/>
            <a:ext cx="216407" cy="216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BAE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356" y="865073"/>
            <a:ext cx="2161286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223" y="2605310"/>
            <a:ext cx="6176645" cy="152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9000" y="6142413"/>
            <a:ext cx="24701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1BAEA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9" name="object 2"/>
          <p:cNvSpPr/>
          <p:nvPr userDrawn="1"/>
        </p:nvSpPr>
        <p:spPr>
          <a:xfrm>
            <a:off x="89915" y="89915"/>
            <a:ext cx="8967470" cy="6669405"/>
          </a:xfrm>
          <a:custGeom>
            <a:avLst/>
            <a:gdLst/>
            <a:ahLst/>
            <a:cxnLst/>
            <a:rect l="l" t="t" r="r" b="b"/>
            <a:pathLst>
              <a:path w="8967470" h="6669405">
                <a:moveTo>
                  <a:pt x="0" y="6669024"/>
                </a:moveTo>
                <a:lnTo>
                  <a:pt x="8967216" y="6669024"/>
                </a:lnTo>
                <a:lnTo>
                  <a:pt x="8967216" y="0"/>
                </a:lnTo>
                <a:lnTo>
                  <a:pt x="0" y="0"/>
                </a:lnTo>
                <a:lnTo>
                  <a:pt x="0" y="6669024"/>
                </a:lnTo>
                <a:close/>
              </a:path>
            </a:pathLst>
          </a:custGeom>
          <a:ln w="57912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 userDrawn="1"/>
        </p:nvSpPr>
        <p:spPr>
          <a:xfrm>
            <a:off x="181355" y="190500"/>
            <a:ext cx="8784590" cy="6480175"/>
          </a:xfrm>
          <a:custGeom>
            <a:avLst/>
            <a:gdLst/>
            <a:ahLst/>
            <a:cxnLst/>
            <a:rect l="l" t="t" r="r" b="b"/>
            <a:pathLst>
              <a:path w="8784590" h="6480175">
                <a:moveTo>
                  <a:pt x="0" y="6480048"/>
                </a:moveTo>
                <a:lnTo>
                  <a:pt x="8784336" y="6480048"/>
                </a:lnTo>
                <a:lnTo>
                  <a:pt x="8784336" y="0"/>
                </a:lnTo>
                <a:lnTo>
                  <a:pt x="0" y="0"/>
                </a:lnTo>
                <a:lnTo>
                  <a:pt x="0" y="6480048"/>
                </a:lnTo>
                <a:close/>
              </a:path>
            </a:pathLst>
          </a:custGeom>
          <a:ln w="57912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 userDrawn="1"/>
        </p:nvSpPr>
        <p:spPr>
          <a:xfrm>
            <a:off x="307847" y="283463"/>
            <a:ext cx="356870" cy="375285"/>
          </a:xfrm>
          <a:custGeom>
            <a:avLst/>
            <a:gdLst/>
            <a:ahLst/>
            <a:cxnLst/>
            <a:rect l="l" t="t" r="r" b="b"/>
            <a:pathLst>
              <a:path w="356870" h="375284">
                <a:moveTo>
                  <a:pt x="178308" y="0"/>
                </a:moveTo>
                <a:lnTo>
                  <a:pt x="130907" y="6697"/>
                </a:lnTo>
                <a:lnTo>
                  <a:pt x="88312" y="25597"/>
                </a:lnTo>
                <a:lnTo>
                  <a:pt x="52225" y="54911"/>
                </a:lnTo>
                <a:lnTo>
                  <a:pt x="24344" y="92851"/>
                </a:lnTo>
                <a:lnTo>
                  <a:pt x="6369" y="137627"/>
                </a:lnTo>
                <a:lnTo>
                  <a:pt x="0" y="187451"/>
                </a:lnTo>
                <a:lnTo>
                  <a:pt x="6369" y="237276"/>
                </a:lnTo>
                <a:lnTo>
                  <a:pt x="24344" y="282052"/>
                </a:lnTo>
                <a:lnTo>
                  <a:pt x="52225" y="319992"/>
                </a:lnTo>
                <a:lnTo>
                  <a:pt x="88312" y="349306"/>
                </a:lnTo>
                <a:lnTo>
                  <a:pt x="130907" y="368206"/>
                </a:lnTo>
                <a:lnTo>
                  <a:pt x="178308" y="374903"/>
                </a:lnTo>
                <a:lnTo>
                  <a:pt x="225708" y="368206"/>
                </a:lnTo>
                <a:lnTo>
                  <a:pt x="268303" y="349306"/>
                </a:lnTo>
                <a:lnTo>
                  <a:pt x="304390" y="319992"/>
                </a:lnTo>
                <a:lnTo>
                  <a:pt x="332271" y="282052"/>
                </a:lnTo>
                <a:lnTo>
                  <a:pt x="350246" y="237276"/>
                </a:lnTo>
                <a:lnTo>
                  <a:pt x="356616" y="187451"/>
                </a:lnTo>
                <a:lnTo>
                  <a:pt x="350246" y="137627"/>
                </a:lnTo>
                <a:lnTo>
                  <a:pt x="332271" y="92851"/>
                </a:lnTo>
                <a:lnTo>
                  <a:pt x="304390" y="54911"/>
                </a:lnTo>
                <a:lnTo>
                  <a:pt x="268303" y="25597"/>
                </a:lnTo>
                <a:lnTo>
                  <a:pt x="225708" y="6697"/>
                </a:lnTo>
                <a:lnTo>
                  <a:pt x="178308" y="0"/>
                </a:lnTo>
                <a:close/>
              </a:path>
            </a:pathLst>
          </a:custGeom>
          <a:solidFill>
            <a:srgbClr val="21B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 userDrawn="1"/>
        </p:nvSpPr>
        <p:spPr>
          <a:xfrm>
            <a:off x="307847" y="283463"/>
            <a:ext cx="356870" cy="375285"/>
          </a:xfrm>
          <a:custGeom>
            <a:avLst/>
            <a:gdLst/>
            <a:ahLst/>
            <a:cxnLst/>
            <a:rect l="l" t="t" r="r" b="b"/>
            <a:pathLst>
              <a:path w="356870" h="375284">
                <a:moveTo>
                  <a:pt x="0" y="187451"/>
                </a:moveTo>
                <a:lnTo>
                  <a:pt x="6369" y="137627"/>
                </a:lnTo>
                <a:lnTo>
                  <a:pt x="24344" y="92851"/>
                </a:lnTo>
                <a:lnTo>
                  <a:pt x="52225" y="54911"/>
                </a:lnTo>
                <a:lnTo>
                  <a:pt x="88312" y="25597"/>
                </a:lnTo>
                <a:lnTo>
                  <a:pt x="130907" y="6697"/>
                </a:lnTo>
                <a:lnTo>
                  <a:pt x="178308" y="0"/>
                </a:lnTo>
                <a:lnTo>
                  <a:pt x="225708" y="6697"/>
                </a:lnTo>
                <a:lnTo>
                  <a:pt x="268303" y="25597"/>
                </a:lnTo>
                <a:lnTo>
                  <a:pt x="304390" y="54911"/>
                </a:lnTo>
                <a:lnTo>
                  <a:pt x="332271" y="92851"/>
                </a:lnTo>
                <a:lnTo>
                  <a:pt x="350246" y="137627"/>
                </a:lnTo>
                <a:lnTo>
                  <a:pt x="356616" y="187451"/>
                </a:lnTo>
                <a:lnTo>
                  <a:pt x="350246" y="237276"/>
                </a:lnTo>
                <a:lnTo>
                  <a:pt x="332271" y="282052"/>
                </a:lnTo>
                <a:lnTo>
                  <a:pt x="304390" y="319992"/>
                </a:lnTo>
                <a:lnTo>
                  <a:pt x="268303" y="349306"/>
                </a:lnTo>
                <a:lnTo>
                  <a:pt x="225708" y="368206"/>
                </a:lnTo>
                <a:lnTo>
                  <a:pt x="178308" y="374903"/>
                </a:lnTo>
                <a:lnTo>
                  <a:pt x="130907" y="368206"/>
                </a:lnTo>
                <a:lnTo>
                  <a:pt x="88312" y="349306"/>
                </a:lnTo>
                <a:lnTo>
                  <a:pt x="52225" y="319992"/>
                </a:lnTo>
                <a:lnTo>
                  <a:pt x="24344" y="282052"/>
                </a:lnTo>
                <a:lnTo>
                  <a:pt x="6369" y="237276"/>
                </a:lnTo>
                <a:lnTo>
                  <a:pt x="0" y="187451"/>
                </a:lnTo>
                <a:close/>
              </a:path>
            </a:pathLst>
          </a:custGeom>
          <a:ln w="24384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 userDrawn="1"/>
        </p:nvSpPr>
        <p:spPr>
          <a:xfrm>
            <a:off x="774191" y="307847"/>
            <a:ext cx="216408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/>
          <p:nvPr userDrawn="1"/>
        </p:nvSpPr>
        <p:spPr>
          <a:xfrm>
            <a:off x="338327" y="734568"/>
            <a:ext cx="292735" cy="307975"/>
          </a:xfrm>
          <a:custGeom>
            <a:avLst/>
            <a:gdLst/>
            <a:ahLst/>
            <a:cxnLst/>
            <a:rect l="l" t="t" r="r" b="b"/>
            <a:pathLst>
              <a:path w="292734" h="307975">
                <a:moveTo>
                  <a:pt x="146303" y="0"/>
                </a:moveTo>
                <a:lnTo>
                  <a:pt x="100062" y="7851"/>
                </a:lnTo>
                <a:lnTo>
                  <a:pt x="59900" y="29711"/>
                </a:lnTo>
                <a:lnTo>
                  <a:pt x="28229" y="63038"/>
                </a:lnTo>
                <a:lnTo>
                  <a:pt x="7459" y="105290"/>
                </a:lnTo>
                <a:lnTo>
                  <a:pt x="0" y="153924"/>
                </a:lnTo>
                <a:lnTo>
                  <a:pt x="7459" y="202557"/>
                </a:lnTo>
                <a:lnTo>
                  <a:pt x="28229" y="244809"/>
                </a:lnTo>
                <a:lnTo>
                  <a:pt x="59900" y="278136"/>
                </a:lnTo>
                <a:lnTo>
                  <a:pt x="100062" y="299996"/>
                </a:lnTo>
                <a:lnTo>
                  <a:pt x="146303" y="307848"/>
                </a:lnTo>
                <a:lnTo>
                  <a:pt x="192545" y="299996"/>
                </a:lnTo>
                <a:lnTo>
                  <a:pt x="232707" y="278136"/>
                </a:lnTo>
                <a:lnTo>
                  <a:pt x="264378" y="244809"/>
                </a:lnTo>
                <a:lnTo>
                  <a:pt x="285148" y="202557"/>
                </a:lnTo>
                <a:lnTo>
                  <a:pt x="292608" y="153924"/>
                </a:lnTo>
                <a:lnTo>
                  <a:pt x="285148" y="105290"/>
                </a:lnTo>
                <a:lnTo>
                  <a:pt x="264378" y="63038"/>
                </a:lnTo>
                <a:lnTo>
                  <a:pt x="232707" y="29711"/>
                </a:lnTo>
                <a:lnTo>
                  <a:pt x="192545" y="7851"/>
                </a:lnTo>
                <a:lnTo>
                  <a:pt x="146303" y="0"/>
                </a:lnTo>
                <a:close/>
              </a:path>
            </a:pathLst>
          </a:custGeom>
          <a:solidFill>
            <a:srgbClr val="FF990E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/>
          <p:nvPr userDrawn="1"/>
        </p:nvSpPr>
        <p:spPr>
          <a:xfrm>
            <a:off x="8531352" y="259079"/>
            <a:ext cx="363220" cy="375285"/>
          </a:xfrm>
          <a:custGeom>
            <a:avLst/>
            <a:gdLst/>
            <a:ahLst/>
            <a:cxnLst/>
            <a:rect l="l" t="t" r="r" b="b"/>
            <a:pathLst>
              <a:path w="363220" h="375284">
                <a:moveTo>
                  <a:pt x="181355" y="0"/>
                </a:moveTo>
                <a:lnTo>
                  <a:pt x="133129" y="6697"/>
                </a:lnTo>
                <a:lnTo>
                  <a:pt x="89803" y="25597"/>
                </a:lnTo>
                <a:lnTo>
                  <a:pt x="53101" y="54911"/>
                </a:lnTo>
                <a:lnTo>
                  <a:pt x="24750" y="92851"/>
                </a:lnTo>
                <a:lnTo>
                  <a:pt x="6475" y="137627"/>
                </a:lnTo>
                <a:lnTo>
                  <a:pt x="0" y="187452"/>
                </a:lnTo>
                <a:lnTo>
                  <a:pt x="6475" y="237276"/>
                </a:lnTo>
                <a:lnTo>
                  <a:pt x="24750" y="282052"/>
                </a:lnTo>
                <a:lnTo>
                  <a:pt x="53101" y="319992"/>
                </a:lnTo>
                <a:lnTo>
                  <a:pt x="89803" y="349306"/>
                </a:lnTo>
                <a:lnTo>
                  <a:pt x="133129" y="368206"/>
                </a:lnTo>
                <a:lnTo>
                  <a:pt x="181355" y="374904"/>
                </a:lnTo>
                <a:lnTo>
                  <a:pt x="229582" y="368206"/>
                </a:lnTo>
                <a:lnTo>
                  <a:pt x="272908" y="349306"/>
                </a:lnTo>
                <a:lnTo>
                  <a:pt x="309610" y="319992"/>
                </a:lnTo>
                <a:lnTo>
                  <a:pt x="337961" y="282052"/>
                </a:lnTo>
                <a:lnTo>
                  <a:pt x="356236" y="237276"/>
                </a:lnTo>
                <a:lnTo>
                  <a:pt x="362712" y="187452"/>
                </a:lnTo>
                <a:lnTo>
                  <a:pt x="356236" y="137627"/>
                </a:lnTo>
                <a:lnTo>
                  <a:pt x="337961" y="92851"/>
                </a:lnTo>
                <a:lnTo>
                  <a:pt x="309610" y="54911"/>
                </a:lnTo>
                <a:lnTo>
                  <a:pt x="272908" y="25597"/>
                </a:lnTo>
                <a:lnTo>
                  <a:pt x="229582" y="6697"/>
                </a:lnTo>
                <a:lnTo>
                  <a:pt x="181355" y="0"/>
                </a:lnTo>
                <a:close/>
              </a:path>
            </a:pathLst>
          </a:custGeom>
          <a:solidFill>
            <a:srgbClr val="009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/>
          <p:nvPr userDrawn="1"/>
        </p:nvSpPr>
        <p:spPr>
          <a:xfrm>
            <a:off x="8244840" y="307847"/>
            <a:ext cx="216407" cy="21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 userDrawn="1"/>
        </p:nvSpPr>
        <p:spPr>
          <a:xfrm>
            <a:off x="8574023" y="707136"/>
            <a:ext cx="289560" cy="307975"/>
          </a:xfrm>
          <a:custGeom>
            <a:avLst/>
            <a:gdLst/>
            <a:ahLst/>
            <a:cxnLst/>
            <a:rect l="l" t="t" r="r" b="b"/>
            <a:pathLst>
              <a:path w="289559" h="307975">
                <a:moveTo>
                  <a:pt x="144779" y="0"/>
                </a:moveTo>
                <a:lnTo>
                  <a:pt x="98999" y="7851"/>
                </a:lnTo>
                <a:lnTo>
                  <a:pt x="59253" y="29711"/>
                </a:lnTo>
                <a:lnTo>
                  <a:pt x="27919" y="63038"/>
                </a:lnTo>
                <a:lnTo>
                  <a:pt x="7376" y="105290"/>
                </a:lnTo>
                <a:lnTo>
                  <a:pt x="0" y="153924"/>
                </a:lnTo>
                <a:lnTo>
                  <a:pt x="7376" y="202557"/>
                </a:lnTo>
                <a:lnTo>
                  <a:pt x="27919" y="244809"/>
                </a:lnTo>
                <a:lnTo>
                  <a:pt x="59253" y="278136"/>
                </a:lnTo>
                <a:lnTo>
                  <a:pt x="98999" y="299996"/>
                </a:lnTo>
                <a:lnTo>
                  <a:pt x="144779" y="307848"/>
                </a:lnTo>
                <a:lnTo>
                  <a:pt x="190560" y="299996"/>
                </a:lnTo>
                <a:lnTo>
                  <a:pt x="230306" y="278136"/>
                </a:lnTo>
                <a:lnTo>
                  <a:pt x="261640" y="244809"/>
                </a:lnTo>
                <a:lnTo>
                  <a:pt x="282183" y="202557"/>
                </a:lnTo>
                <a:lnTo>
                  <a:pt x="289559" y="153924"/>
                </a:lnTo>
                <a:lnTo>
                  <a:pt x="282183" y="105290"/>
                </a:lnTo>
                <a:lnTo>
                  <a:pt x="261640" y="63038"/>
                </a:lnTo>
                <a:lnTo>
                  <a:pt x="230306" y="29711"/>
                </a:lnTo>
                <a:lnTo>
                  <a:pt x="190560" y="7851"/>
                </a:lnTo>
                <a:lnTo>
                  <a:pt x="144779" y="0"/>
                </a:lnTo>
                <a:close/>
              </a:path>
            </a:pathLst>
          </a:custGeom>
          <a:solidFill>
            <a:srgbClr val="21B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/>
          <p:cNvSpPr/>
          <p:nvPr userDrawn="1"/>
        </p:nvSpPr>
        <p:spPr>
          <a:xfrm>
            <a:off x="8574023" y="707136"/>
            <a:ext cx="289560" cy="307975"/>
          </a:xfrm>
          <a:custGeom>
            <a:avLst/>
            <a:gdLst/>
            <a:ahLst/>
            <a:cxnLst/>
            <a:rect l="l" t="t" r="r" b="b"/>
            <a:pathLst>
              <a:path w="289559" h="307975">
                <a:moveTo>
                  <a:pt x="0" y="153924"/>
                </a:moveTo>
                <a:lnTo>
                  <a:pt x="7376" y="105290"/>
                </a:lnTo>
                <a:lnTo>
                  <a:pt x="27919" y="63038"/>
                </a:lnTo>
                <a:lnTo>
                  <a:pt x="59253" y="29711"/>
                </a:lnTo>
                <a:lnTo>
                  <a:pt x="98999" y="7851"/>
                </a:lnTo>
                <a:lnTo>
                  <a:pt x="144779" y="0"/>
                </a:lnTo>
                <a:lnTo>
                  <a:pt x="190560" y="7851"/>
                </a:lnTo>
                <a:lnTo>
                  <a:pt x="230306" y="29711"/>
                </a:lnTo>
                <a:lnTo>
                  <a:pt x="261640" y="63038"/>
                </a:lnTo>
                <a:lnTo>
                  <a:pt x="282183" y="105290"/>
                </a:lnTo>
                <a:lnTo>
                  <a:pt x="289559" y="153924"/>
                </a:lnTo>
                <a:lnTo>
                  <a:pt x="282183" y="202557"/>
                </a:lnTo>
                <a:lnTo>
                  <a:pt x="261640" y="244809"/>
                </a:lnTo>
                <a:lnTo>
                  <a:pt x="230306" y="278136"/>
                </a:lnTo>
                <a:lnTo>
                  <a:pt x="190560" y="299996"/>
                </a:lnTo>
                <a:lnTo>
                  <a:pt x="144779" y="307848"/>
                </a:lnTo>
                <a:lnTo>
                  <a:pt x="98999" y="299996"/>
                </a:lnTo>
                <a:lnTo>
                  <a:pt x="59253" y="278136"/>
                </a:lnTo>
                <a:lnTo>
                  <a:pt x="27919" y="244809"/>
                </a:lnTo>
                <a:lnTo>
                  <a:pt x="7376" y="202557"/>
                </a:lnTo>
                <a:lnTo>
                  <a:pt x="0" y="153924"/>
                </a:lnTo>
                <a:close/>
              </a:path>
            </a:pathLst>
          </a:custGeom>
          <a:ln w="24383">
            <a:solidFill>
              <a:srgbClr val="21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/>
          <p:cNvSpPr/>
          <p:nvPr userDrawn="1"/>
        </p:nvSpPr>
        <p:spPr>
          <a:xfrm>
            <a:off x="1225296" y="1139951"/>
            <a:ext cx="6693407" cy="33131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209800" y="4495800"/>
            <a:ext cx="5029200" cy="723181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4400" b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RESEARCH</a:t>
            </a:r>
            <a:endParaRPr kumimoji="0" lang="en-US" altLang="en-US" sz="4400" b="0" i="0" u="none" strike="noStrike" kern="1200" normalizeH="0" baseline="0" noProof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5486400"/>
            <a:ext cx="216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Presentation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188" y="1628775"/>
            <a:ext cx="8137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anose="020B0604020202020204" pitchFamily="34" charset="0"/>
              <a:buChar char="–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Char char="v"/>
              <a:defRPr kumimoji="1"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Presentation content should have:</a:t>
            </a:r>
          </a:p>
          <a:p>
            <a:pPr>
              <a:defRPr/>
            </a:pPr>
            <a:r>
              <a:rPr lang="en-GB" dirty="0"/>
              <a:t>Introduction</a:t>
            </a:r>
          </a:p>
          <a:p>
            <a:pPr>
              <a:defRPr/>
            </a:pPr>
            <a:r>
              <a:rPr lang="en-GB" dirty="0"/>
              <a:t>Relevant Theory </a:t>
            </a:r>
          </a:p>
          <a:p>
            <a:pPr>
              <a:defRPr/>
            </a:pPr>
            <a:r>
              <a:rPr lang="en-GB" dirty="0"/>
              <a:t>History</a:t>
            </a:r>
          </a:p>
          <a:p>
            <a:pPr>
              <a:defRPr/>
            </a:pPr>
            <a:r>
              <a:rPr lang="en-GB" dirty="0"/>
              <a:t>Definition, what is it? </a:t>
            </a:r>
          </a:p>
          <a:p>
            <a:pPr>
              <a:defRPr/>
            </a:pPr>
            <a:r>
              <a:rPr lang="en-GB" dirty="0"/>
              <a:t>Advantages</a:t>
            </a:r>
          </a:p>
          <a:p>
            <a:pPr>
              <a:defRPr/>
            </a:pPr>
            <a:r>
              <a:rPr lang="en-GB" dirty="0"/>
              <a:t>relevant knowledge</a:t>
            </a:r>
          </a:p>
          <a:p>
            <a:pPr>
              <a:defRPr/>
            </a:pPr>
            <a:r>
              <a:rPr lang="en-GB" dirty="0"/>
              <a:t>Result </a:t>
            </a:r>
          </a:p>
          <a:p>
            <a:pPr>
              <a:defRPr/>
            </a:pPr>
            <a:r>
              <a:rPr lang="en-GB" dirty="0"/>
              <a:t>Hardware Require</a:t>
            </a:r>
          </a:p>
          <a:p>
            <a:pPr>
              <a:defRPr/>
            </a:pPr>
            <a:r>
              <a:rPr lang="en-GB" dirty="0"/>
              <a:t>Software Require</a:t>
            </a:r>
          </a:p>
          <a:p>
            <a:pPr>
              <a:defRPr/>
            </a:pPr>
            <a:r>
              <a:rPr lang="en-GB" dirty="0"/>
              <a:t>Setup and Configure </a:t>
            </a:r>
          </a:p>
          <a:p>
            <a:pPr>
              <a:defRPr/>
            </a:pPr>
            <a:r>
              <a:rPr lang="en-GB" dirty="0"/>
              <a:t>Conclusion and Recommendation </a:t>
            </a:r>
          </a:p>
          <a:p>
            <a:pPr>
              <a:defRPr/>
            </a:pPr>
            <a:r>
              <a:rPr lang="en-GB" dirty="0"/>
              <a:t>Reference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1465263" y="476250"/>
            <a:ext cx="66357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22BBEA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CONTENTS</a:t>
            </a:r>
            <a:endParaRPr kumimoji="0" lang="en-U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22BBEA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01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34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Passerelles numériques</dc:title>
  <dc:creator>sopheak ros</dc:creator>
  <cp:lastModifiedBy>Rith Nhel</cp:lastModifiedBy>
  <cp:revision>31</cp:revision>
  <dcterms:created xsi:type="dcterms:W3CDTF">2017-11-23T01:22:58Z</dcterms:created>
  <dcterms:modified xsi:type="dcterms:W3CDTF">2018-08-16T05:15:29Z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2017-11-23T00:00:00Z</vt:filetime>
  </property>
</Properties>
</file>