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723C-C2FE-4B17-9F56-2E5F089E8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Self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48340-453B-4E18-966C-1E2F47570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: Select menu and progress bar</a:t>
            </a:r>
          </a:p>
        </p:txBody>
      </p:sp>
    </p:spTree>
    <p:extLst>
      <p:ext uri="{BB962C8B-B14F-4D97-AF65-F5344CB8AC3E}">
        <p14:creationId xmlns:p14="http://schemas.microsoft.com/office/powerpoint/2010/main" val="382552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1C2B-7D13-4C10-8AF8-733FC7C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Jqueryui.com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F5D1-D4AB-4DFD-82E9-DED655A8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using you must include these links in header</a:t>
            </a:r>
          </a:p>
        </p:txBody>
      </p:sp>
      <p:pic>
        <p:nvPicPr>
          <p:cNvPr id="3074" name="Picture 2" descr="C:\Users\Admin\AppData\Local\Temp\SNAGHTML56cb2a7.PNG">
            <a:extLst>
              <a:ext uri="{FF2B5EF4-FFF2-40B4-BE49-F238E27FC236}">
                <a16:creationId xmlns:a16="http://schemas.microsoft.com/office/drawing/2014/main" id="{A0ED94C1-5D79-4E0E-83B5-27E725D8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77" y="3197791"/>
            <a:ext cx="8694046" cy="12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4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3498-DDE0-4888-B432-9BD2E28B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E7BA-6EFD-447B-9D6D-5B7CE8A3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178" y="2146478"/>
            <a:ext cx="8915400" cy="3777622"/>
          </a:xfrm>
        </p:spPr>
        <p:txBody>
          <a:bodyPr/>
          <a:lstStyle/>
          <a:p>
            <a:r>
              <a:rPr lang="en-US" dirty="0"/>
              <a:t>Select menu is an option in </a:t>
            </a:r>
            <a:r>
              <a:rPr lang="en-US" dirty="0" err="1"/>
              <a:t>Jquery</a:t>
            </a:r>
            <a:r>
              <a:rPr lang="en-US" dirty="0"/>
              <a:t> language that allow to hide menu or show menu with using mouse and also can be disable menu also.</a:t>
            </a:r>
          </a:p>
          <a:p>
            <a:r>
              <a:rPr lang="en-US" dirty="0"/>
              <a:t>We can use nested menu too. Example:</a:t>
            </a:r>
          </a:p>
          <a:p>
            <a:endParaRPr lang="en-US" dirty="0"/>
          </a:p>
        </p:txBody>
      </p:sp>
      <p:pic>
        <p:nvPicPr>
          <p:cNvPr id="1030" name="Picture 6" descr="C:\Users\Admin\AppData\Local\Temp\SNAGHTML3cd010c.PNG">
            <a:extLst>
              <a:ext uri="{FF2B5EF4-FFF2-40B4-BE49-F238E27FC236}">
                <a16:creationId xmlns:a16="http://schemas.microsoft.com/office/drawing/2014/main" id="{7548A0C7-12FA-4E19-AA17-0F6FC21C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3300190"/>
            <a:ext cx="59531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6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FF4-227E-4EC1-AFDC-17E812C5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D723CF-B90F-473E-A45C-45E7DB37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progress bar is designed to display the current percent complete for a process</a:t>
            </a:r>
          </a:p>
          <a:p>
            <a:r>
              <a:rPr lang="en-US" dirty="0"/>
              <a:t>The value can be change. </a:t>
            </a:r>
          </a:p>
          <a:p>
            <a:r>
              <a:rPr lang="en-US" dirty="0"/>
              <a:t>Example : </a:t>
            </a:r>
            <a:r>
              <a:rPr lang="en-US" b="1" dirty="0"/>
              <a:t>Coding vs Result</a:t>
            </a:r>
          </a:p>
          <a:p>
            <a:endParaRPr lang="en-US" dirty="0"/>
          </a:p>
        </p:txBody>
      </p:sp>
      <p:pic>
        <p:nvPicPr>
          <p:cNvPr id="2054" name="Picture 6" descr="C:\Users\Admin\AppData\Local\Temp\SNAGHTML55fae31.PNG">
            <a:extLst>
              <a:ext uri="{FF2B5EF4-FFF2-40B4-BE49-F238E27FC236}">
                <a16:creationId xmlns:a16="http://schemas.microsoft.com/office/drawing/2014/main" id="{527253AF-0B66-417E-8F84-4AB57FD8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39059"/>
            <a:ext cx="5031346" cy="118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\AppData\Local\Temp\SNAGHTML5643cf1.PNG">
            <a:extLst>
              <a:ext uri="{FF2B5EF4-FFF2-40B4-BE49-F238E27FC236}">
                <a16:creationId xmlns:a16="http://schemas.microsoft.com/office/drawing/2014/main" id="{BF84B430-4A3C-4E6F-BB38-AC6BB73A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27" y="4349122"/>
            <a:ext cx="37052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2770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466</TotalTime>
  <Words>90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Group Self Learning</vt:lpstr>
      <vt:lpstr>How to use Jqueryui.com</vt:lpstr>
      <vt:lpstr>Select Menu</vt:lpstr>
      <vt:lpstr>Progress Bar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Self Learning</dc:title>
  <dc:creator>Admin</dc:creator>
  <cp:lastModifiedBy>Admin</cp:lastModifiedBy>
  <cp:revision>12</cp:revision>
  <dcterms:created xsi:type="dcterms:W3CDTF">2018-12-23T07:56:50Z</dcterms:created>
  <dcterms:modified xsi:type="dcterms:W3CDTF">2018-12-23T15:42:51Z</dcterms:modified>
</cp:coreProperties>
</file>