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4" r:id="rId4"/>
    <p:sldId id="260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8B4CD-7D7D-4C99-8A7B-4D80F2A62D0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C8F8A-809F-4CBB-9040-39A3CFB6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C8F8A-809F-4CBB-9040-39A3CFB666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C8F8A-809F-4CBB-9040-39A3CFB666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4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C8F8A-809F-4CBB-9040-39A3CFB666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98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C8F8A-809F-4CBB-9040-39A3CFB666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0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C8F8A-809F-4CBB-9040-39A3CFB666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73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C8F8A-809F-4CBB-9040-39A3CFB666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0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C8F8A-809F-4CBB-9040-39A3CFB666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7D0-7182-4A95-89D2-6E56AB04E8E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98BE-662E-4BED-B484-625CBCB4E9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99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7D0-7182-4A95-89D2-6E56AB04E8E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98BE-662E-4BED-B484-625CBCB4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8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7D0-7182-4A95-89D2-6E56AB04E8E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98BE-662E-4BED-B484-625CBCB4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2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7D0-7182-4A95-89D2-6E56AB04E8E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98BE-662E-4BED-B484-625CBCB4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7D0-7182-4A95-89D2-6E56AB04E8E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98BE-662E-4BED-B484-625CBCB4E9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7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7D0-7182-4A95-89D2-6E56AB04E8E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98BE-662E-4BED-B484-625CBCB4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8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7D0-7182-4A95-89D2-6E56AB04E8E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98BE-662E-4BED-B484-625CBCB4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7D0-7182-4A95-89D2-6E56AB04E8E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98BE-662E-4BED-B484-625CBCB4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9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7D0-7182-4A95-89D2-6E56AB04E8E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98BE-662E-4BED-B484-625CBCB4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5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3C37D0-7182-4A95-89D2-6E56AB04E8E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A698BE-662E-4BED-B484-625CBCB4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7D0-7182-4A95-89D2-6E56AB04E8E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98BE-662E-4BED-B484-625CBCB4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0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3C37D0-7182-4A95-89D2-6E56AB04E8E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A698BE-662E-4BED-B484-625CBCB4E9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0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gularJS#AngularJ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grammingwithmosh.com/react/react-vs-angular/" TargetMode="External"/><Relationship Id="rId5" Type="http://schemas.openxmlformats.org/officeDocument/2006/relationships/hyperlink" Target="https://medium.freecodecamp.org/a-comparison-between-angular-and-react-and-their-core-languages-9de52f485a76" TargetMode="External"/><Relationship Id="rId4" Type="http://schemas.openxmlformats.org/officeDocument/2006/relationships/hyperlink" Target="https://en.wikipedia.org/wiki/React_(JavaScript_library)#Notable_featu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193963" y="152400"/>
            <a:ext cx="11831781" cy="6040582"/>
          </a:xfrm>
          <a:prstGeom prst="frame">
            <a:avLst>
              <a:gd name="adj1" fmla="val 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3742023">
            <a:off x="9531064" y="-1217837"/>
            <a:ext cx="5269108" cy="25215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2259208">
            <a:off x="8755208" y="-1598332"/>
            <a:ext cx="5269108" cy="2521527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logo react vs ang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18" y="1146995"/>
            <a:ext cx="6071147" cy="319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0436" y="498763"/>
            <a:ext cx="10945091" cy="5334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853" y="498763"/>
            <a:ext cx="9144000" cy="678873"/>
          </a:xfrm>
        </p:spPr>
        <p:txBody>
          <a:bodyPr>
            <a:noAutofit/>
          </a:bodyPr>
          <a:lstStyle/>
          <a:p>
            <a:pPr algn="ctr"/>
            <a:r>
              <a:rPr lang="en-US" sz="5400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12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rame 5"/>
          <p:cNvSpPr/>
          <p:nvPr/>
        </p:nvSpPr>
        <p:spPr>
          <a:xfrm>
            <a:off x="193963" y="152400"/>
            <a:ext cx="11831781" cy="6040582"/>
          </a:xfrm>
          <a:prstGeom prst="frame">
            <a:avLst>
              <a:gd name="adj1" fmla="val 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3742023">
            <a:off x="9531064" y="-1217837"/>
            <a:ext cx="5269108" cy="25215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2259208">
            <a:off x="8755208" y="-1598332"/>
            <a:ext cx="5269108" cy="2521527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37853" y="1427708"/>
            <a:ext cx="89916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React	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What’s react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History 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Type of software by react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Angular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What’s Angular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History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Type of software by Angular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React vs Angular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0436" y="498763"/>
            <a:ext cx="10945091" cy="5334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93963" y="152400"/>
            <a:ext cx="11831781" cy="6040582"/>
          </a:xfrm>
          <a:prstGeom prst="frame">
            <a:avLst>
              <a:gd name="adj1" fmla="val 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3742023">
            <a:off x="9531064" y="-1217837"/>
            <a:ext cx="5269108" cy="25215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2259208">
            <a:off x="8755208" y="-1598332"/>
            <a:ext cx="5269108" cy="2521527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37853" y="623454"/>
            <a:ext cx="9144000" cy="6373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I. React</a:t>
            </a:r>
            <a:endParaRPr lang="en-US" sz="54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301" y="1462792"/>
            <a:ext cx="9462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What’s react</a:t>
            </a:r>
          </a:p>
          <a:p>
            <a:pPr lvl="2"/>
            <a:r>
              <a:rPr lang="en-GB" sz="2400" b="1" dirty="0" smtClean="0"/>
              <a:t>React</a:t>
            </a:r>
            <a:r>
              <a:rPr lang="en-GB" sz="2400" dirty="0" smtClean="0"/>
              <a:t> is a JavaScript library for building user interfaces.</a:t>
            </a:r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262409" y="2484836"/>
            <a:ext cx="7259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History</a:t>
            </a:r>
            <a:r>
              <a:rPr lang="en-US" dirty="0" smtClean="0"/>
              <a:t>	</a:t>
            </a:r>
          </a:p>
          <a:p>
            <a:pPr lvl="1"/>
            <a:r>
              <a:rPr lang="en-GB" sz="2400" dirty="0" smtClean="0"/>
              <a:t>Created </a:t>
            </a:r>
            <a:r>
              <a:rPr lang="en-GB" sz="2400" dirty="0"/>
              <a:t>by </a:t>
            </a:r>
            <a:r>
              <a:rPr lang="en-GB" sz="2400" b="1" dirty="0" smtClean="0"/>
              <a:t>Facebook </a:t>
            </a:r>
            <a:r>
              <a:rPr lang="en-GB" sz="2400" dirty="0" smtClean="0"/>
              <a:t>by </a:t>
            </a:r>
            <a:r>
              <a:rPr lang="en-GB" sz="2400" dirty="0"/>
              <a:t>Jordan </a:t>
            </a:r>
            <a:r>
              <a:rPr lang="en-GB" sz="2400" dirty="0" smtClean="0"/>
              <a:t>Walke</a:t>
            </a:r>
            <a:r>
              <a:rPr lang="en-GB" sz="2400" dirty="0"/>
              <a:t> </a:t>
            </a:r>
            <a:r>
              <a:rPr lang="en-GB" sz="2400" dirty="0" smtClean="0"/>
              <a:t>on </a:t>
            </a:r>
            <a:r>
              <a:rPr lang="en-GB" sz="2400" dirty="0"/>
              <a:t>May 29, </a:t>
            </a:r>
            <a:r>
              <a:rPr lang="en-GB" sz="2400" dirty="0" smtClean="0"/>
              <a:t>2013.React </a:t>
            </a:r>
            <a:r>
              <a:rPr lang="en-GB" sz="2400" dirty="0"/>
              <a:t>is a </a:t>
            </a:r>
            <a:r>
              <a:rPr lang="en-GB" sz="2400" b="1" dirty="0"/>
              <a:t>User Interface</a:t>
            </a:r>
            <a:r>
              <a:rPr lang="en-GB" sz="2400" dirty="0"/>
              <a:t> (UI) </a:t>
            </a:r>
            <a:r>
              <a:rPr lang="en-GB" sz="2400" dirty="0" smtClean="0"/>
              <a:t>library.</a:t>
            </a:r>
            <a:r>
              <a:rPr lang="en-GB" sz="2400" dirty="0"/>
              <a:t> </a:t>
            </a:r>
            <a:endParaRPr lang="en-GB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17414" y="4017813"/>
            <a:ext cx="8185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dirty="0" smtClean="0">
                <a:solidFill>
                  <a:srgbClr val="0070C0"/>
                </a:solidFill>
              </a:rPr>
              <a:t>3. Type software of React</a:t>
            </a:r>
          </a:p>
          <a:p>
            <a:pPr lvl="1"/>
            <a:r>
              <a:rPr lang="en-GB" dirty="0" smtClean="0"/>
              <a:t>	</a:t>
            </a:r>
            <a:r>
              <a:rPr lang="en-GB" sz="2400" dirty="0" smtClean="0"/>
              <a:t>base in the development of single-page or mobile 	applications.</a:t>
            </a:r>
          </a:p>
          <a:p>
            <a:endParaRPr lang="en-US" dirty="0"/>
          </a:p>
        </p:txBody>
      </p:sp>
      <p:pic>
        <p:nvPicPr>
          <p:cNvPr id="13" name="Picture 2" descr="Image result for logo re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2384386"/>
            <a:ext cx="4807904" cy="339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5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7306" y="505690"/>
            <a:ext cx="10945091" cy="5334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853" y="498763"/>
            <a:ext cx="9144000" cy="67887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II. Angular</a:t>
            </a:r>
            <a:endParaRPr lang="en-US" sz="54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rame 5"/>
          <p:cNvSpPr/>
          <p:nvPr/>
        </p:nvSpPr>
        <p:spPr>
          <a:xfrm>
            <a:off x="193963" y="152400"/>
            <a:ext cx="11831781" cy="6040582"/>
          </a:xfrm>
          <a:prstGeom prst="frame">
            <a:avLst>
              <a:gd name="adj1" fmla="val 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3742023">
            <a:off x="9531064" y="-1217837"/>
            <a:ext cx="5269108" cy="25215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2259208">
            <a:off x="8755208" y="-1598332"/>
            <a:ext cx="5269108" cy="2521527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7307" y="1352298"/>
            <a:ext cx="1079269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What’s react</a:t>
            </a:r>
          </a:p>
          <a:p>
            <a:pPr lvl="2"/>
            <a:r>
              <a:rPr lang="en-GB" sz="2400" b="1" dirty="0"/>
              <a:t>Angular </a:t>
            </a:r>
            <a:r>
              <a:rPr lang="en-GB" sz="2400" dirty="0"/>
              <a:t>is a JavaScript </a:t>
            </a:r>
            <a:r>
              <a:rPr lang="en-GB" sz="2400" b="1" dirty="0"/>
              <a:t>framework</a:t>
            </a:r>
            <a:r>
              <a:rPr lang="en-GB" sz="2400" dirty="0"/>
              <a:t> written in TypeScript</a:t>
            </a:r>
            <a:r>
              <a:rPr lang="en-GB" sz="2400" dirty="0" smtClean="0"/>
              <a:t>.</a:t>
            </a:r>
          </a:p>
          <a:p>
            <a:pPr lvl="2"/>
            <a:endParaRPr lang="en-US" sz="2400" dirty="0" smtClean="0">
              <a:solidFill>
                <a:srgbClr val="0070C0"/>
              </a:solidFill>
            </a:endParaRPr>
          </a:p>
          <a:p>
            <a:pPr marL="800100" lvl="1" indent="-342900"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History 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	</a:t>
            </a:r>
            <a:r>
              <a:rPr lang="en-GB" sz="2400" dirty="0" smtClean="0"/>
              <a:t>It was developed and is maintained by Google </a:t>
            </a:r>
            <a:r>
              <a:rPr lang="en-GB" sz="2400" dirty="0" smtClean="0"/>
              <a:t>by two developers, 	Misko 	Hevery and Adam Abrons on </a:t>
            </a:r>
            <a:r>
              <a:rPr lang="en-US" sz="2400" dirty="0" smtClean="0"/>
              <a:t>October</a:t>
            </a:r>
            <a:r>
              <a:rPr lang="en-US" sz="2400" dirty="0"/>
              <a:t> 20, </a:t>
            </a:r>
            <a:r>
              <a:rPr lang="en-US" sz="2400" dirty="0" smtClean="0"/>
              <a:t>2010</a:t>
            </a:r>
            <a:r>
              <a:rPr lang="en-GB" sz="2400" dirty="0" smtClean="0"/>
              <a:t>.</a:t>
            </a:r>
          </a:p>
          <a:p>
            <a:pPr lvl="1"/>
            <a:endParaRPr lang="en-US" sz="2400" dirty="0" smtClean="0">
              <a:solidFill>
                <a:srgbClr val="0070C0"/>
              </a:solidFill>
            </a:endParaRPr>
          </a:p>
          <a:p>
            <a:pPr marL="914400" lvl="1" indent="-457200">
              <a:buAutoNum type="arabicPeriod" startAt="3"/>
            </a:pPr>
            <a:r>
              <a:rPr lang="en-US" sz="2400" dirty="0" smtClean="0">
                <a:solidFill>
                  <a:srgbClr val="0070C0"/>
                </a:solidFill>
              </a:rPr>
              <a:t>Type software of Angular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GB" sz="2400" dirty="0"/>
              <a:t>web designers to interact with both the </a:t>
            </a:r>
            <a:endParaRPr lang="en-GB" sz="2400" dirty="0" smtClean="0"/>
          </a:p>
          <a:p>
            <a:pPr lvl="1"/>
            <a:r>
              <a:rPr lang="en-GB" sz="2400" dirty="0"/>
              <a:t>	</a:t>
            </a:r>
            <a:r>
              <a:rPr lang="en-GB" sz="2400" dirty="0" smtClean="0"/>
              <a:t>frontend </a:t>
            </a:r>
            <a:r>
              <a:rPr lang="en-GB" sz="2400" dirty="0"/>
              <a:t>and the backend.</a:t>
            </a:r>
            <a:endParaRPr lang="en-US" sz="3200" dirty="0" smtClean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098" name="Picture 2" descr="Image result for logo ang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853" y="3108469"/>
            <a:ext cx="2975551" cy="297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5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3446" y="507200"/>
            <a:ext cx="10945091" cy="5482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853" y="498763"/>
            <a:ext cx="9144000" cy="67887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III. React vs Angular</a:t>
            </a:r>
            <a:endParaRPr lang="en-US" sz="54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rame 5"/>
          <p:cNvSpPr/>
          <p:nvPr/>
        </p:nvSpPr>
        <p:spPr>
          <a:xfrm>
            <a:off x="193963" y="152400"/>
            <a:ext cx="11831781" cy="6040582"/>
          </a:xfrm>
          <a:prstGeom prst="frame">
            <a:avLst>
              <a:gd name="adj1" fmla="val 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3742023">
            <a:off x="9531064" y="-1217837"/>
            <a:ext cx="5269108" cy="25215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2259208">
            <a:off x="8755208" y="-1598332"/>
            <a:ext cx="5269108" cy="2521527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29348" y="2396838"/>
            <a:ext cx="3657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70C0"/>
                </a:solidFill>
              </a:rPr>
              <a:t>React:</a:t>
            </a:r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dirty="0" smtClean="0"/>
              <a:t>	</a:t>
            </a:r>
            <a:r>
              <a:rPr lang="en-US" sz="2400" dirty="0" smtClean="0"/>
              <a:t>Facebook</a:t>
            </a:r>
            <a:endParaRPr lang="en-US" sz="2400" dirty="0"/>
          </a:p>
          <a:p>
            <a:r>
              <a:rPr lang="en-US" sz="2400" dirty="0" smtClean="0"/>
              <a:t>	Airbnb</a:t>
            </a:r>
            <a:endParaRPr lang="en-US" sz="2400" dirty="0"/>
          </a:p>
          <a:p>
            <a:r>
              <a:rPr lang="en-US" sz="2400" dirty="0" smtClean="0"/>
              <a:t>	Uber</a:t>
            </a:r>
            <a:endParaRPr lang="en-US" sz="2400" dirty="0"/>
          </a:p>
          <a:p>
            <a:r>
              <a:rPr lang="en-US" sz="2400" dirty="0" smtClean="0"/>
              <a:t>	Netflix</a:t>
            </a:r>
            <a:endParaRPr lang="en-US" sz="2400" dirty="0"/>
          </a:p>
          <a:p>
            <a:r>
              <a:rPr lang="en-US" sz="2400" dirty="0" smtClean="0"/>
              <a:t>	Instagram</a:t>
            </a:r>
            <a:endParaRPr lang="en-US" sz="2400" dirty="0"/>
          </a:p>
          <a:p>
            <a:r>
              <a:rPr lang="en-US" sz="2400" dirty="0" smtClean="0"/>
              <a:t>	WhatsApp</a:t>
            </a:r>
            <a:endParaRPr lang="en-US" sz="2400" dirty="0"/>
          </a:p>
          <a:p>
            <a:r>
              <a:rPr lang="en-US" sz="2400" dirty="0" smtClean="0"/>
              <a:t>	Dropbox</a:t>
            </a:r>
            <a:endParaRPr lang="en-US" sz="2400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2581" y="2408555"/>
            <a:ext cx="339436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70C0"/>
                </a:solidFill>
              </a:rPr>
              <a:t>Angular:</a:t>
            </a:r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dirty="0" smtClean="0"/>
              <a:t>	</a:t>
            </a:r>
            <a:r>
              <a:rPr lang="en-US" sz="2400" dirty="0" smtClean="0"/>
              <a:t>Google</a:t>
            </a:r>
            <a:endParaRPr lang="en-US" sz="2400" dirty="0"/>
          </a:p>
          <a:p>
            <a:r>
              <a:rPr lang="en-US" sz="2400" dirty="0" smtClean="0"/>
              <a:t>	Nike</a:t>
            </a:r>
            <a:endParaRPr lang="en-US" sz="2400" dirty="0"/>
          </a:p>
          <a:p>
            <a:r>
              <a:rPr lang="en-US" sz="2400" dirty="0" smtClean="0"/>
              <a:t>	Forbes</a:t>
            </a:r>
            <a:endParaRPr lang="en-US" sz="2400" dirty="0"/>
          </a:p>
          <a:p>
            <a:r>
              <a:rPr lang="en-US" sz="2400" dirty="0" smtClean="0"/>
              <a:t>	Upwork</a:t>
            </a:r>
            <a:endParaRPr lang="en-US" sz="2400" dirty="0"/>
          </a:p>
          <a:p>
            <a:r>
              <a:rPr lang="en-US" sz="2400" dirty="0" smtClean="0"/>
              <a:t>	General </a:t>
            </a:r>
            <a:r>
              <a:rPr lang="en-US" sz="2400" dirty="0"/>
              <a:t>Motors</a:t>
            </a:r>
          </a:p>
          <a:p>
            <a:r>
              <a:rPr lang="en-US" sz="2400" dirty="0" smtClean="0"/>
              <a:t>	HBO</a:t>
            </a:r>
            <a:endParaRPr lang="en-US" sz="2400" dirty="0"/>
          </a:p>
          <a:p>
            <a:r>
              <a:rPr lang="en-US" sz="2400" dirty="0" smtClean="0"/>
              <a:t>	Sony</a:t>
            </a:r>
            <a:endParaRPr lang="en-US" sz="2400" dirty="0"/>
          </a:p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00800" y="2646218"/>
            <a:ext cx="13856" cy="295101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49129" y="1409587"/>
            <a:ext cx="60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Companies using: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2044" y="629229"/>
            <a:ext cx="10945091" cy="5482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853" y="498763"/>
            <a:ext cx="9144000" cy="67887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III. React vs Angular</a:t>
            </a:r>
            <a:endParaRPr lang="en-US" sz="54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rame 5"/>
          <p:cNvSpPr/>
          <p:nvPr/>
        </p:nvSpPr>
        <p:spPr>
          <a:xfrm>
            <a:off x="193963" y="152400"/>
            <a:ext cx="11831781" cy="6040582"/>
          </a:xfrm>
          <a:prstGeom prst="frame">
            <a:avLst>
              <a:gd name="adj1" fmla="val 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3742023">
            <a:off x="9531064" y="-1217837"/>
            <a:ext cx="5269108" cy="25215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2259208">
            <a:off x="8755208" y="-1598332"/>
            <a:ext cx="5269108" cy="2521527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-images-1.medium.com/max/800/1*w9DLq-pSxDGabNxUzawN_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07" y="1750040"/>
            <a:ext cx="7142767" cy="35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10141527" y="5029229"/>
            <a:ext cx="1803451" cy="1082797"/>
          </a:xfrm>
          <a:prstGeom prst="wedgeEllipseCallout">
            <a:avLst>
              <a:gd name="adj1" fmla="val -74609"/>
              <a:gd name="adj2" fmla="val -84645"/>
            </a:avLst>
          </a:prstGeom>
          <a:solidFill>
            <a:srgbClr val="ECF3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React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 flipH="1">
            <a:off x="318652" y="950183"/>
            <a:ext cx="2105887" cy="1140355"/>
          </a:xfrm>
          <a:prstGeom prst="wedgeEllipseCallout">
            <a:avLst>
              <a:gd name="adj1" fmla="val -58179"/>
              <a:gd name="adj2" fmla="val 85048"/>
            </a:avLst>
          </a:prstGeom>
          <a:solidFill>
            <a:srgbClr val="ECF3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Angular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2044" y="629229"/>
            <a:ext cx="10945091" cy="5482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853" y="498763"/>
            <a:ext cx="9144000" cy="67887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Reference</a:t>
            </a:r>
            <a:endParaRPr lang="en-US" sz="54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rame 5"/>
          <p:cNvSpPr/>
          <p:nvPr/>
        </p:nvSpPr>
        <p:spPr>
          <a:xfrm>
            <a:off x="193963" y="152400"/>
            <a:ext cx="11831781" cy="6040582"/>
          </a:xfrm>
          <a:prstGeom prst="frame">
            <a:avLst>
              <a:gd name="adj1" fmla="val 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3742023">
            <a:off x="9531064" y="-1217837"/>
            <a:ext cx="5269108" cy="25215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2259208">
            <a:off x="8755208" y="-1598332"/>
            <a:ext cx="5269108" cy="2521527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28800" y="1634836"/>
            <a:ext cx="89638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3"/>
              </a:rPr>
              <a:t>https://en.wikipedia.org/wiki/AngularJS#AngularJS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https://en.wikipedia.org/wiki/React_(JavaScript_library)#Notable_features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https://medium.freecodecamp.org/a-comparison-between-angular-and-react-and-their-core-languages-9de52f485a76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hlinkClick r:id="rId6"/>
              </a:rPr>
              <a:t>https://programmingwithmosh.com/react/react-vs-angular/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95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67</Words>
  <Application>Microsoft Office PowerPoint</Application>
  <PresentationFormat>Widescreen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PowerPoint Presentation</vt:lpstr>
      <vt:lpstr>Outline</vt:lpstr>
      <vt:lpstr>PowerPoint Presentation</vt:lpstr>
      <vt:lpstr>II. Angular</vt:lpstr>
      <vt:lpstr>III. React vs Angular</vt:lpstr>
      <vt:lpstr>III. React vs Angular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vs Angular</dc:title>
  <dc:creator>Sokkun.Norn</dc:creator>
  <cp:lastModifiedBy>Sokkun.Norn</cp:lastModifiedBy>
  <cp:revision>12</cp:revision>
  <dcterms:created xsi:type="dcterms:W3CDTF">2019-03-28T11:33:14Z</dcterms:created>
  <dcterms:modified xsi:type="dcterms:W3CDTF">2019-03-28T13:49:27Z</dcterms:modified>
</cp:coreProperties>
</file>