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2" r:id="rId1"/>
  </p:sldMasterIdLst>
  <p:notesMasterIdLst>
    <p:notesMasterId r:id="rId13"/>
  </p:notesMasterIdLst>
  <p:sldIdLst>
    <p:sldId id="256" r:id="rId2"/>
    <p:sldId id="259" r:id="rId3"/>
    <p:sldId id="260" r:id="rId4"/>
    <p:sldId id="257" r:id="rId5"/>
    <p:sldId id="258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F4ECA-A46D-4CC8-AF64-48064B0341B6}" type="datetimeFigureOut">
              <a:rPr lang="LID4096" smtClean="0"/>
              <a:t>03/08/2025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733A30-94C8-423C-9CFD-2B2CF983C3C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9045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4B12AD-DFCF-408E-8762-6C31B09BD91C}" type="datetime1">
              <a:rPr lang="LID4096" smtClean="0"/>
              <a:t>03/08/2025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289107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669310-0A77-480D-8B20-D507F4318B50}" type="datetime1">
              <a:rPr lang="LID4096" smtClean="0"/>
              <a:t>03/08/2025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45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A90B89-D9DD-4714-A548-B9D2BEEE98B5}" type="datetime1">
              <a:rPr lang="LID4096" smtClean="0"/>
              <a:t>03/08/2025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5644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AC10A-E856-4D83-B482-45D373625118}" type="datetime1">
              <a:rPr lang="LID4096" smtClean="0"/>
              <a:t>03/08/2025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44604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D47F34-D564-4BE6-8A82-343D8A0B66AB}" type="datetime1">
              <a:rPr lang="LID4096" smtClean="0"/>
              <a:t>03/08/2025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8633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accent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A2DA3-7942-4023-AFF4-26A19B41484D}" type="datetime1">
              <a:rPr lang="LID4096" smtClean="0"/>
              <a:t>03/08/2025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353540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solidFill>
                  <a:schemeClr val="tx1"/>
                </a:soli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91643-E8C6-4ADF-A1CB-6650E5E9F9DB}" type="datetime1">
              <a:rPr lang="LID4096" smtClean="0"/>
              <a:t>03/08/2025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167113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C2441-8D76-4EF6-B227-1930C90E93C4}" type="datetime1">
              <a:rPr lang="LID4096" smtClean="0"/>
              <a:t>03/08/2025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455029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92440-94F4-4092-AC40-20B478CBF89B}" type="datetime1">
              <a:rPr lang="LID4096" smtClean="0"/>
              <a:t>03/08/2025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6918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FCF86-AD4D-4FEB-8032-D70729642250}" type="datetime1">
              <a:rPr lang="LID4096" smtClean="0"/>
              <a:t>03/08/2025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2266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875F0-5DA5-4D15-9521-C553214439EA}" type="datetime1">
              <a:rPr lang="LID4096" smtClean="0"/>
              <a:t>03/08/2025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26087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2FB33-2D24-4EC9-B3FF-D70AFDE74532}" type="datetime1">
              <a:rPr lang="LID4096" smtClean="0"/>
              <a:t>03/08/2025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2043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F0399-6FA2-4DDC-93DD-0C4CFB4420AD}" type="datetime1">
              <a:rPr lang="LID4096" smtClean="0"/>
              <a:t>03/08/2025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351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06A0-8142-4172-9EDB-8ADC638CDB57}" type="datetime1">
              <a:rPr lang="LID4096" smtClean="0"/>
              <a:t>03/08/2025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13875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DD65B-E362-4EA5-8AEE-8D14F0407CA8}" type="datetime1">
              <a:rPr lang="LID4096" smtClean="0"/>
              <a:t>03/08/2025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39857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718498-50A9-4DC9-9AF5-73D9C2545BD6}" type="datetime1">
              <a:rPr lang="LID4096" smtClean="0"/>
              <a:t>03/08/2025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5264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450C46E1-6F3D-44A3-98B8-45DE7D4B5EE5}" type="datetime1">
              <a:rPr lang="LID4096" smtClean="0"/>
              <a:t>03/08/2025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7091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35FF01A-6A1F-4A5B-80B3-ADA8E8098919}" type="datetime1">
              <a:rPr lang="LID4096" smtClean="0"/>
              <a:t>03/08/2025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r>
              <a:rPr lang="en-GB"/>
              <a:t>PROJECT PROPOSAL | © KAPASA MAKASA UNIVERSITY ℗ JAMES SOKO</a:t>
            </a:r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05414C5B-17C0-4D78-862B-E4F76225F925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31279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accent1"/>
          </a:soli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20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8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6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4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00000"/>
        <a:buFont typeface="Arial"/>
        <a:buChar char="•"/>
        <a:defRPr sz="1200" kern="1200" cap="small">
          <a:solidFill>
            <a:schemeClr val="tx1"/>
          </a:soli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B6402-3B52-4130-AC4F-6A4CBC596E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9600" b="1" dirty="0">
                <a:solidFill>
                  <a:srgbClr val="00B050"/>
                </a:solidFill>
                <a:latin typeface="Consolas" panose="020B0609020204030204" pitchFamily="49" charset="0"/>
              </a:rPr>
              <a:t>SOKONALYSIS</a:t>
            </a:r>
            <a:endParaRPr lang="LID4096" sz="96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E27B2D-4412-4F38-9529-4604765D09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rgbClr val="00B050"/>
                </a:solidFill>
                <a:latin typeface="Consolas" panose="020B0609020204030204" pitchFamily="49" charset="0"/>
              </a:rPr>
              <a:t>CRYPTO TOOL</a:t>
            </a:r>
            <a:endParaRPr lang="LID4096" sz="48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0DF3E4-52EF-4063-B190-32A7532D10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2786" y="821900"/>
            <a:ext cx="1224258" cy="1540499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E12B1C6-C4F2-4DD9-80DD-E57557BD99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684158"/>
              </p:ext>
            </p:extLst>
          </p:nvPr>
        </p:nvGraphicFramePr>
        <p:xfrm>
          <a:off x="2307926" y="4838700"/>
          <a:ext cx="7722193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702">
                  <a:extLst>
                    <a:ext uri="{9D8B030D-6E8A-4147-A177-3AD203B41FA5}">
                      <a16:colId xmlns:a16="http://schemas.microsoft.com/office/drawing/2014/main" val="951941926"/>
                    </a:ext>
                  </a:extLst>
                </a:gridCol>
                <a:gridCol w="2153582">
                  <a:extLst>
                    <a:ext uri="{9D8B030D-6E8A-4147-A177-3AD203B41FA5}">
                      <a16:colId xmlns:a16="http://schemas.microsoft.com/office/drawing/2014/main" val="3499180076"/>
                    </a:ext>
                  </a:extLst>
                </a:gridCol>
                <a:gridCol w="2773022">
                  <a:extLst>
                    <a:ext uri="{9D8B030D-6E8A-4147-A177-3AD203B41FA5}">
                      <a16:colId xmlns:a16="http://schemas.microsoft.com/office/drawing/2014/main" val="14652639"/>
                    </a:ext>
                  </a:extLst>
                </a:gridCol>
                <a:gridCol w="961887">
                  <a:extLst>
                    <a:ext uri="{9D8B030D-6E8A-4147-A177-3AD203B41FA5}">
                      <a16:colId xmlns:a16="http://schemas.microsoft.com/office/drawing/2014/main" val="32866300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STUDENT NAME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STUDENT NUMBER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PROGRAM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Y-O-S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10436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JAMES SOKO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20231392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BSc. CYBER SECURITY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7523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7633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E274A-895B-443F-BD2D-FF0A4AE7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9600" b="1" dirty="0">
                <a:solidFill>
                  <a:srgbClr val="00B050"/>
                </a:solidFill>
                <a:latin typeface="Consolas" panose="020B0609020204030204" pitchFamily="49" charset="0"/>
              </a:rPr>
              <a:t>Conclusion</a:t>
            </a:r>
            <a:endParaRPr lang="LID4096" sz="96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4175C-6999-4B11-B2F5-F91FB28B0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5796AA-96C9-4ADD-96F8-1CED71EB2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PROJECT PROPOSAL | © KAPASA MAKASA UNIVERSITY ℗ JAMES SOKO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0B686-538B-4C3A-AE09-6E13D3A47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933102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65EEB-D6E7-430F-B868-FE380EAE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9600" b="1" dirty="0">
                <a:solidFill>
                  <a:srgbClr val="00B050"/>
                </a:solidFill>
                <a:latin typeface="Consolas" panose="020B0609020204030204" pitchFamily="49" charset="0"/>
              </a:rPr>
              <a:t>References</a:t>
            </a:r>
            <a:endParaRPr lang="LID4096" sz="96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03891-8A1E-4D2E-9D8E-20AD36CDB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E9B1D9-F781-4D76-B406-B99E1D9B9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PROJECT PROPOSAL | © KAPASA MAKASA UNIVERSITY ℗ JAMES SOKO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AC1F12-ACE6-436E-9B94-3BD4161F6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64497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BAA5D-961C-4CC1-9344-CE8354DCD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6600" b="1" dirty="0">
                <a:solidFill>
                  <a:srgbClr val="00B050"/>
                </a:solidFill>
                <a:latin typeface="Consolas" panose="020B0609020204030204" pitchFamily="49" charset="0"/>
              </a:rPr>
              <a:t>Executive Summary</a:t>
            </a:r>
            <a:endParaRPr lang="LID4096" sz="66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20E64-5F4B-4E23-9316-EA8D03CDB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A short overview of the project, highlighting its purpose, importance, and expected impact. Keep it brief (around 1 paragraph).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64EB05-A748-47D6-88FB-96ACF41A9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PROJECT PROPOSAL | © KAPASA MAKASA UNIVERSITY ℗ JAMES SOKO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5F17B6-9E23-4C04-8F66-FC7B8D21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0600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A6C2A-7D24-47BE-8203-8324DFDFD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>
                <a:solidFill>
                  <a:srgbClr val="00B050"/>
                </a:solidFill>
                <a:latin typeface="Consolas" panose="020B0609020204030204" pitchFamily="49" charset="0"/>
              </a:rPr>
              <a:t>Introduction</a:t>
            </a:r>
            <a:endParaRPr lang="LID4096" sz="7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8DD8C-5E12-4663-A030-A243B3473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Background Information: Explain the problem or need for the project.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Project Rationale: Why is this project important? Who will benefit from it?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Project Goals: What do you want to achieve?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39DBC1-62C3-4822-9483-9CECA8A76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PROJECT PROPOSAL | © KAPASA MAKASA UNIVERSITY ℗ JAMES SOKO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7DFF4B-2943-4D67-ABCD-21CDE6A5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4786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F688-2D36-46EC-BA92-0AF86B37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rgbClr val="00B050"/>
                </a:solidFill>
                <a:latin typeface="Consolas" panose="020B0609020204030204" pitchFamily="49" charset="0"/>
              </a:rPr>
              <a:t>MAIN OBJECTIVE </a:t>
            </a:r>
            <a:endParaRPr lang="LID4096" sz="88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5E7D5-689A-4ECB-965A-13461A6B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54091A-67A7-4264-89DF-1E9C0B44E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PROJECT PROPOSAL | © KAPASA MAKASA UNIVERSITY ℗ JAMES SOKO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38C07A-ADF7-4A2A-B2C2-5A77F3F1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937619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43ECA-2B2F-4861-99BA-5E7904C0C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7200" b="1" dirty="0">
                <a:solidFill>
                  <a:srgbClr val="00B050"/>
                </a:solidFill>
                <a:latin typeface="Consolas" panose="020B0609020204030204" pitchFamily="49" charset="0"/>
              </a:rPr>
              <a:t>SPECIFIC OBJECTIVES </a:t>
            </a:r>
            <a:endParaRPr lang="LID4096" sz="7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3622-7D88-4FC2-8B7F-F18966480A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 dirty="0">
              <a:solidFill>
                <a:srgbClr val="00B05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4BBDEB-FEFC-4C07-A79E-82F70CC66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PROJECT PROPOSAL | © KAPASA MAKASA UNIVERSITY ℗ JAMES SOKO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CA1FE9-0209-4530-86E6-3EE0C5F50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74958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DE7F-C606-4BB2-9A44-C03241081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>
                <a:solidFill>
                  <a:srgbClr val="00B050"/>
                </a:solidFill>
                <a:latin typeface="Consolas" panose="020B0609020204030204" pitchFamily="49" charset="0"/>
              </a:rPr>
              <a:t>Methodology</a:t>
            </a:r>
            <a:endParaRPr lang="LID4096" sz="7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A81FD-BA0F-4E0C-8999-E788CE411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Technologies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Programming Language: C++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Development Environment: Visual Studio Code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Version Control: GitHub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Resources Required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>
                <a:solidFill>
                  <a:srgbClr val="00B050"/>
                </a:solidFill>
                <a:latin typeface="Consolas" panose="020B0609020204030204" pitchFamily="49" charset="0"/>
              </a:rPr>
              <a:t>internet access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763D77-2241-4602-A81D-C2BBDCBB7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PROJECT PROPOSAL | © KAPASA MAKASA UNIVERSITY ℗ JAMES SOKO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26B18A-B8BD-4070-B67D-8AF21B6DE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6102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F2EBD-44DF-4EB9-AA03-3C172BB73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7200" b="1" dirty="0">
                <a:solidFill>
                  <a:srgbClr val="00B050"/>
                </a:solidFill>
                <a:latin typeface="Consolas" panose="020B0609020204030204" pitchFamily="49" charset="0"/>
              </a:rPr>
              <a:t>Expected Outcomes</a:t>
            </a:r>
            <a:endParaRPr lang="LID4096" sz="7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43E7E-5589-4416-A494-B5C0F13B4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What are the key deliverables or results? 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Example: A working prototype of the encryption tool</a:t>
            </a:r>
          </a:p>
          <a:p>
            <a:r>
              <a:rPr lang="en-US" dirty="0">
                <a:solidFill>
                  <a:srgbClr val="00B050"/>
                </a:solidFill>
                <a:latin typeface="Consolas" panose="020B0609020204030204" pitchFamily="49" charset="0"/>
              </a:rPr>
              <a:t>A report on security vulnerabilities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E37B7-D086-4D02-ADDB-66DFE2835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PROJECT PROPOSAL | © KAPASA MAKASA UNIVERSITY ℗ JAMES SOKO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466480-F471-4C5D-BCB6-46816E2FE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43049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2127-3864-4F14-925F-D6D4944F6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181" y="91126"/>
            <a:ext cx="9905998" cy="1905000"/>
          </a:xfrm>
        </p:spPr>
        <p:txBody>
          <a:bodyPr>
            <a:normAutofit/>
          </a:bodyPr>
          <a:lstStyle/>
          <a:p>
            <a:pPr algn="ctr"/>
            <a:r>
              <a:rPr lang="en-GB" sz="7200" b="1" dirty="0">
                <a:solidFill>
                  <a:srgbClr val="00B050"/>
                </a:solidFill>
                <a:latin typeface="Consolas" panose="020B0609020204030204" pitchFamily="49" charset="0"/>
              </a:rPr>
              <a:t>Timeline</a:t>
            </a:r>
            <a:endParaRPr lang="LID4096" sz="72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48BDB132-CB72-4394-9262-9447762E00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743371"/>
              </p:ext>
            </p:extLst>
          </p:nvPr>
        </p:nvGraphicFramePr>
        <p:xfrm>
          <a:off x="1254534" y="1804035"/>
          <a:ext cx="99060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3000">
                  <a:extLst>
                    <a:ext uri="{9D8B030D-6E8A-4147-A177-3AD203B41FA5}">
                      <a16:colId xmlns:a16="http://schemas.microsoft.com/office/drawing/2014/main" val="275164022"/>
                    </a:ext>
                  </a:extLst>
                </a:gridCol>
                <a:gridCol w="4953000">
                  <a:extLst>
                    <a:ext uri="{9D8B030D-6E8A-4147-A177-3AD203B41FA5}">
                      <a16:colId xmlns:a16="http://schemas.microsoft.com/office/drawing/2014/main" val="41494307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2025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2026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06689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JANUARY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JANUARY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3276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FEBRUARY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FEBRUARY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8180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MARCH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MARCH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59931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APRIL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APRIL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9674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MAY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MAY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1610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JUNE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JUNE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9147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JULY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JULY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15756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AUGUST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AUGUST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52779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SEPTEMBER –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SEPTEMBER – 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7895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OCTOBER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00B050"/>
                          </a:solidFill>
                          <a:latin typeface="Consolas" panose="020B0609020204030204" pitchFamily="49" charset="0"/>
                        </a:rPr>
                        <a:t>OCTOBER – </a:t>
                      </a:r>
                      <a:endParaRPr lang="LID4096" dirty="0">
                        <a:solidFill>
                          <a:srgbClr val="00B050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9836505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EC6DA-B1C4-4A12-BE94-65F428F6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PROJECT PROPOSAL | © KAPASA MAKASA UNIVERSITY ℗ JAMES SOKO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07BED8-26E7-4A85-BD54-D386CB69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7311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6D120-1B0B-4869-9336-A91137520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sz="9600" b="1" dirty="0">
                <a:solidFill>
                  <a:srgbClr val="00B050"/>
                </a:solidFill>
                <a:latin typeface="Consolas" panose="020B0609020204030204" pitchFamily="49" charset="0"/>
              </a:rPr>
              <a:t>Budget</a:t>
            </a:r>
            <a:endParaRPr lang="LID4096" sz="9600" b="1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122343-7F29-4267-AFD3-16D35604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082FCA-5CED-472F-BED2-02048AE96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  <a:latin typeface="Consolas" panose="020B0609020204030204" pitchFamily="49" charset="0"/>
              </a:rPr>
              <a:t>PROJECT PROPOSAL | © KAPASA MAKASA UNIVERSITY ℗ JAMES SOKO</a:t>
            </a:r>
            <a:endParaRPr lang="LID4096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3E16F9-4EB8-4B85-A586-E7C222D8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14C5B-17C0-4D78-862B-E4F76225F925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472276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A9E023"/>
      </a:accent1>
      <a:accent2>
        <a:srgbClr val="1FCDB6"/>
      </a:accent2>
      <a:accent3>
        <a:srgbClr val="5F99C9"/>
      </a:accent3>
      <a:accent4>
        <a:srgbClr val="AE65D1"/>
      </a:accent4>
      <a:accent5>
        <a:srgbClr val="D06423"/>
      </a:accent5>
      <a:accent6>
        <a:srgbClr val="DCAB11"/>
      </a:accent6>
      <a:hlink>
        <a:srgbClr val="ADE133"/>
      </a:hlink>
      <a:folHlink>
        <a:srgbClr val="C2EA66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1FEE2289-88FB-467C-9C9A-54F3C85768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57</TotalTime>
  <Words>291</Words>
  <Application>Microsoft Office PowerPoint</Application>
  <PresentationFormat>Widescreen</PresentationFormat>
  <Paragraphs>76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Consolas</vt:lpstr>
      <vt:lpstr>Wingdings</vt:lpstr>
      <vt:lpstr>Mesh</vt:lpstr>
      <vt:lpstr>SOKONALYSIS</vt:lpstr>
      <vt:lpstr>Executive Summary</vt:lpstr>
      <vt:lpstr>Introduction</vt:lpstr>
      <vt:lpstr>MAIN OBJECTIVE </vt:lpstr>
      <vt:lpstr>SPECIFIC OBJECTIVES </vt:lpstr>
      <vt:lpstr>Methodology</vt:lpstr>
      <vt:lpstr>Expected Outcomes</vt:lpstr>
      <vt:lpstr>Timeline</vt:lpstr>
      <vt:lpstr>Budget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SOKONALYSIS</dc:title>
  <dc:creator>James Soko</dc:creator>
  <cp:lastModifiedBy>James Soko</cp:lastModifiedBy>
  <cp:revision>6</cp:revision>
  <dcterms:created xsi:type="dcterms:W3CDTF">2025-03-08T10:22:53Z</dcterms:created>
  <dcterms:modified xsi:type="dcterms:W3CDTF">2025-03-08T11:25:11Z</dcterms:modified>
</cp:coreProperties>
</file>