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70" r:id="rId3"/>
    <p:sldId id="271" r:id="rId4"/>
    <p:sldId id="273" r:id="rId5"/>
    <p:sldId id="279" r:id="rId6"/>
    <p:sldId id="275" r:id="rId7"/>
    <p:sldId id="259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58" autoAdjust="0"/>
    <p:restoredTop sz="94542" autoAdjust="0"/>
  </p:normalViewPr>
  <p:slideViewPr>
    <p:cSldViewPr snapToGrid="0">
      <p:cViewPr>
        <p:scale>
          <a:sx n="70" d="100"/>
          <a:sy n="70" d="100"/>
        </p:scale>
        <p:origin x="66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DF3BD-8A3E-46FF-90BB-ACF52F7998A1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14B945-0E12-4F4E-82A9-A1973C589967}">
      <dgm:prSet phldrT="[Текст]"/>
      <dgm:spPr/>
      <dgm:t>
        <a:bodyPr/>
        <a:lstStyle/>
        <a:p>
          <a:r>
            <a:rPr lang="en-US" dirty="0" err="1"/>
            <a:t>Банк</a:t>
          </a:r>
          <a:endParaRPr lang="ru-RU" dirty="0"/>
        </a:p>
      </dgm:t>
    </dgm:pt>
    <dgm:pt modelId="{72655D96-4058-4BA6-898E-E1E7CB9C2EBA}" type="parTrans" cxnId="{925ACA08-905F-4681-B88D-524C02BD007F}">
      <dgm:prSet/>
      <dgm:spPr/>
      <dgm:t>
        <a:bodyPr/>
        <a:lstStyle/>
        <a:p>
          <a:endParaRPr lang="ru-RU"/>
        </a:p>
      </dgm:t>
    </dgm:pt>
    <dgm:pt modelId="{96423D4E-B864-472F-8709-5D6F1F836B0B}" type="sibTrans" cxnId="{925ACA08-905F-4681-B88D-524C02BD007F}">
      <dgm:prSet/>
      <dgm:spPr/>
      <dgm:t>
        <a:bodyPr/>
        <a:lstStyle/>
        <a:p>
          <a:endParaRPr lang="ru-RU"/>
        </a:p>
      </dgm:t>
    </dgm:pt>
    <dgm:pt modelId="{143146A5-2C1A-406C-B301-5A67CE8D3D1A}">
      <dgm:prSet phldrT="[Текст]" custT="1"/>
      <dgm:spPr/>
      <dgm:t>
        <a:bodyPr/>
        <a:lstStyle/>
        <a:p>
          <a:r>
            <a:rPr lang="ru-RU" sz="2000" dirty="0"/>
            <a:t>Выбор метода,</a:t>
          </a:r>
        </a:p>
        <a:p>
          <a:r>
            <a:rPr lang="ru-RU" sz="2000" dirty="0"/>
            <a:t>Расчеты</a:t>
          </a:r>
        </a:p>
      </dgm:t>
    </dgm:pt>
    <dgm:pt modelId="{7335C2A0-7495-4791-A26A-2725F99B6AAD}" type="parTrans" cxnId="{15AC5DD8-71FC-4142-87AF-0A18B0F61A19}">
      <dgm:prSet/>
      <dgm:spPr/>
      <dgm:t>
        <a:bodyPr/>
        <a:lstStyle/>
        <a:p>
          <a:endParaRPr lang="ru-RU"/>
        </a:p>
      </dgm:t>
    </dgm:pt>
    <dgm:pt modelId="{2E047793-8C48-459B-97C1-9AD11D8AECA0}" type="sibTrans" cxnId="{15AC5DD8-71FC-4142-87AF-0A18B0F61A19}">
      <dgm:prSet/>
      <dgm:spPr/>
      <dgm:t>
        <a:bodyPr/>
        <a:lstStyle/>
        <a:p>
          <a:endParaRPr lang="ru-RU"/>
        </a:p>
      </dgm:t>
    </dgm:pt>
    <dgm:pt modelId="{F6D8361A-7383-4C2F-B658-B75F8D872891}">
      <dgm:prSet phldrT="[Текст]"/>
      <dgm:spPr/>
      <dgm:t>
        <a:bodyPr/>
        <a:lstStyle/>
        <a:p>
          <a:r>
            <a:rPr lang="ru-RU" dirty="0"/>
            <a:t>Результат</a:t>
          </a:r>
        </a:p>
        <a:p>
          <a:r>
            <a:rPr lang="ru-RU" dirty="0"/>
            <a:t>(стоимость объекта)</a:t>
          </a:r>
        </a:p>
      </dgm:t>
    </dgm:pt>
    <dgm:pt modelId="{A72E471E-D14F-41CF-954F-FCADD9FC2579}" type="parTrans" cxnId="{891BCAA9-1EFC-4788-8076-4CEF3B3EBE93}">
      <dgm:prSet/>
      <dgm:spPr/>
      <dgm:t>
        <a:bodyPr/>
        <a:lstStyle/>
        <a:p>
          <a:endParaRPr lang="ru-RU"/>
        </a:p>
      </dgm:t>
    </dgm:pt>
    <dgm:pt modelId="{851CAA50-6EA8-4964-9A5B-6C371630ABF7}" type="sibTrans" cxnId="{891BCAA9-1EFC-4788-8076-4CEF3B3EBE93}">
      <dgm:prSet/>
      <dgm:spPr/>
      <dgm:t>
        <a:bodyPr/>
        <a:lstStyle/>
        <a:p>
          <a:endParaRPr lang="ru-RU"/>
        </a:p>
      </dgm:t>
    </dgm:pt>
    <dgm:pt modelId="{D1AA12B7-EC35-4BDF-98E1-F90AB50CB723}">
      <dgm:prSet phldrT="[Текст]" custT="1"/>
      <dgm:spPr/>
      <dgm:t>
        <a:bodyPr/>
        <a:lstStyle/>
        <a:p>
          <a:r>
            <a:rPr lang="ru-RU" sz="2000" dirty="0"/>
            <a:t>Сбор и анализ информации об аналогах</a:t>
          </a:r>
        </a:p>
      </dgm:t>
    </dgm:pt>
    <dgm:pt modelId="{E2FE99F2-C670-453B-AF0A-2FF1A0470741}" type="parTrans" cxnId="{2E31CB54-A337-4CF7-BE43-CDB84BA2FB13}">
      <dgm:prSet/>
      <dgm:spPr/>
      <dgm:t>
        <a:bodyPr/>
        <a:lstStyle/>
        <a:p>
          <a:endParaRPr lang="ru-RU"/>
        </a:p>
      </dgm:t>
    </dgm:pt>
    <dgm:pt modelId="{175CA3C2-901D-4634-B7E2-1990DA11263D}" type="sibTrans" cxnId="{2E31CB54-A337-4CF7-BE43-CDB84BA2FB13}">
      <dgm:prSet/>
      <dgm:spPr/>
      <dgm:t>
        <a:bodyPr/>
        <a:lstStyle/>
        <a:p>
          <a:endParaRPr lang="ru-RU"/>
        </a:p>
      </dgm:t>
    </dgm:pt>
    <dgm:pt modelId="{6D4606B3-FC27-42C9-BA5A-07214FE36AA7}" type="pres">
      <dgm:prSet presAssocID="{1BCDF3BD-8A3E-46FF-90BB-ACF52F7998A1}" presName="Name0" presStyleCnt="0">
        <dgm:presLayoutVars>
          <dgm:dir/>
          <dgm:resizeHandles val="exact"/>
        </dgm:presLayoutVars>
      </dgm:prSet>
      <dgm:spPr/>
    </dgm:pt>
    <dgm:pt modelId="{388F9302-CF2B-4636-BE94-06ABA2A5A0A4}" type="pres">
      <dgm:prSet presAssocID="{A014B945-0E12-4F4E-82A9-A1973C589967}" presName="composite" presStyleCnt="0"/>
      <dgm:spPr/>
    </dgm:pt>
    <dgm:pt modelId="{8D03653E-39F7-4452-B2F4-4E144F025CF8}" type="pres">
      <dgm:prSet presAssocID="{A014B945-0E12-4F4E-82A9-A1973C589967}" presName="imagSh" presStyleLbl="bgImgPlace1" presStyleIdx="0" presStyleCnt="4" custScaleX="61392" custScaleY="6324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9972ECE-888F-4751-9732-199A80F10E28}" type="pres">
      <dgm:prSet presAssocID="{A014B945-0E12-4F4E-82A9-A1973C589967}" presName="txNode" presStyleLbl="node1" presStyleIdx="0" presStyleCnt="4" custLinFactNeighborX="-1080" custLinFactNeighborY="20426">
        <dgm:presLayoutVars>
          <dgm:bulletEnabled val="1"/>
        </dgm:presLayoutVars>
      </dgm:prSet>
      <dgm:spPr/>
    </dgm:pt>
    <dgm:pt modelId="{B04CE20F-E20C-4065-A85D-26BC566C1804}" type="pres">
      <dgm:prSet presAssocID="{96423D4E-B864-472F-8709-5D6F1F836B0B}" presName="sibTrans" presStyleLbl="sibTrans2D1" presStyleIdx="0" presStyleCnt="3"/>
      <dgm:spPr/>
    </dgm:pt>
    <dgm:pt modelId="{26FD0FDE-5A8E-4DCB-91BE-AD22927234B7}" type="pres">
      <dgm:prSet presAssocID="{96423D4E-B864-472F-8709-5D6F1F836B0B}" presName="connTx" presStyleLbl="sibTrans2D1" presStyleIdx="0" presStyleCnt="3"/>
      <dgm:spPr/>
    </dgm:pt>
    <dgm:pt modelId="{DDA5B053-1BB0-4D41-8148-9D9DD8BBF6C5}" type="pres">
      <dgm:prSet presAssocID="{D1AA12B7-EC35-4BDF-98E1-F90AB50CB723}" presName="composite" presStyleCnt="0"/>
      <dgm:spPr/>
    </dgm:pt>
    <dgm:pt modelId="{4EC83C47-4471-4BC2-9A54-E61C969246F0}" type="pres">
      <dgm:prSet presAssocID="{D1AA12B7-EC35-4BDF-98E1-F90AB50CB723}" presName="imagSh" presStyleLbl="bgImgPlace1" presStyleIdx="1" presStyleCnt="4" custScaleX="64477" custScaleY="6534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A195CF6-564E-4BED-9919-D71DDC9ED9BC}" type="pres">
      <dgm:prSet presAssocID="{D1AA12B7-EC35-4BDF-98E1-F90AB50CB723}" presName="txNode" presStyleLbl="node1" presStyleIdx="1" presStyleCnt="4" custScaleX="100000" custScaleY="100000" custLinFactNeighborX="7055" custLinFactNeighborY="49735">
        <dgm:presLayoutVars>
          <dgm:bulletEnabled val="1"/>
        </dgm:presLayoutVars>
      </dgm:prSet>
      <dgm:spPr/>
    </dgm:pt>
    <dgm:pt modelId="{BE275D9E-25EB-453F-ACEF-4A0415F8E833}" type="pres">
      <dgm:prSet presAssocID="{175CA3C2-901D-4634-B7E2-1990DA11263D}" presName="sibTrans" presStyleLbl="sibTrans2D1" presStyleIdx="1" presStyleCnt="3"/>
      <dgm:spPr/>
    </dgm:pt>
    <dgm:pt modelId="{ADB9627D-A08F-47D4-87EC-31F5A67B2276}" type="pres">
      <dgm:prSet presAssocID="{175CA3C2-901D-4634-B7E2-1990DA11263D}" presName="connTx" presStyleLbl="sibTrans2D1" presStyleIdx="1" presStyleCnt="3"/>
      <dgm:spPr/>
    </dgm:pt>
    <dgm:pt modelId="{1D9B9385-511B-4FEA-8CCA-31A37DF11809}" type="pres">
      <dgm:prSet presAssocID="{143146A5-2C1A-406C-B301-5A67CE8D3D1A}" presName="composite" presStyleCnt="0"/>
      <dgm:spPr/>
    </dgm:pt>
    <dgm:pt modelId="{1ABF6F2A-3185-4B3F-B812-7E6A034DAEC9}" type="pres">
      <dgm:prSet presAssocID="{143146A5-2C1A-406C-B301-5A67CE8D3D1A}" presName="imagSh" presStyleLbl="bgImgPlace1" presStyleIdx="2" presStyleCnt="4" custScaleX="59672" custScaleY="5873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416B8203-C967-47AB-A96F-841693E1C726}" type="pres">
      <dgm:prSet presAssocID="{143146A5-2C1A-406C-B301-5A67CE8D3D1A}" presName="txNode" presStyleLbl="node1" presStyleIdx="2" presStyleCnt="4" custLinFactNeighborX="8745" custLinFactNeighborY="53456">
        <dgm:presLayoutVars>
          <dgm:bulletEnabled val="1"/>
        </dgm:presLayoutVars>
      </dgm:prSet>
      <dgm:spPr/>
    </dgm:pt>
    <dgm:pt modelId="{26927FAF-F2AD-493C-86A0-1FB8B7CA8005}" type="pres">
      <dgm:prSet presAssocID="{2E047793-8C48-459B-97C1-9AD11D8AECA0}" presName="sibTrans" presStyleLbl="sibTrans2D1" presStyleIdx="2" presStyleCnt="3"/>
      <dgm:spPr/>
    </dgm:pt>
    <dgm:pt modelId="{6048D1D4-181D-4423-B067-E2E3306B8776}" type="pres">
      <dgm:prSet presAssocID="{2E047793-8C48-459B-97C1-9AD11D8AECA0}" presName="connTx" presStyleLbl="sibTrans2D1" presStyleIdx="2" presStyleCnt="3"/>
      <dgm:spPr/>
    </dgm:pt>
    <dgm:pt modelId="{8AB84B9A-5C7C-4EE2-A6C8-6C3FF4912B8E}" type="pres">
      <dgm:prSet presAssocID="{F6D8361A-7383-4C2F-B658-B75F8D872891}" presName="composite" presStyleCnt="0"/>
      <dgm:spPr/>
    </dgm:pt>
    <dgm:pt modelId="{23BB1CFF-0E9B-4337-92AC-915FD3AF00B7}" type="pres">
      <dgm:prSet presAssocID="{F6D8361A-7383-4C2F-B658-B75F8D872891}" presName="imagSh" presStyleLbl="bgImgPlace1" presStyleIdx="3" presStyleCnt="4" custScaleX="56355" custScaleY="5612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F9BE3BDA-431F-439A-AE86-23F5C9F1104B}" type="pres">
      <dgm:prSet presAssocID="{F6D8361A-7383-4C2F-B658-B75F8D872891}" presName="txNode" presStyleLbl="node1" presStyleIdx="3" presStyleCnt="4" custLinFactNeighborY="22205">
        <dgm:presLayoutVars>
          <dgm:bulletEnabled val="1"/>
        </dgm:presLayoutVars>
      </dgm:prSet>
      <dgm:spPr/>
    </dgm:pt>
  </dgm:ptLst>
  <dgm:cxnLst>
    <dgm:cxn modelId="{925ACA08-905F-4681-B88D-524C02BD007F}" srcId="{1BCDF3BD-8A3E-46FF-90BB-ACF52F7998A1}" destId="{A014B945-0E12-4F4E-82A9-A1973C589967}" srcOrd="0" destOrd="0" parTransId="{72655D96-4058-4BA6-898E-E1E7CB9C2EBA}" sibTransId="{96423D4E-B864-472F-8709-5D6F1F836B0B}"/>
    <dgm:cxn modelId="{F5D86D18-790D-4BC4-B147-AD43E7E062BE}" type="presOf" srcId="{175CA3C2-901D-4634-B7E2-1990DA11263D}" destId="{ADB9627D-A08F-47D4-87EC-31F5A67B2276}" srcOrd="1" destOrd="0" presId="urn:microsoft.com/office/officeart/2005/8/layout/hProcess10"/>
    <dgm:cxn modelId="{D0F3E438-563B-4144-B8C0-FBDA2F2593B9}" type="presOf" srcId="{D1AA12B7-EC35-4BDF-98E1-F90AB50CB723}" destId="{DA195CF6-564E-4BED-9919-D71DDC9ED9BC}" srcOrd="0" destOrd="0" presId="urn:microsoft.com/office/officeart/2005/8/layout/hProcess10"/>
    <dgm:cxn modelId="{AF632153-1255-4A18-950E-1ADC5E3A42C6}" type="presOf" srcId="{96423D4E-B864-472F-8709-5D6F1F836B0B}" destId="{B04CE20F-E20C-4065-A85D-26BC566C1804}" srcOrd="0" destOrd="0" presId="urn:microsoft.com/office/officeart/2005/8/layout/hProcess10"/>
    <dgm:cxn modelId="{2E31CB54-A337-4CF7-BE43-CDB84BA2FB13}" srcId="{1BCDF3BD-8A3E-46FF-90BB-ACF52F7998A1}" destId="{D1AA12B7-EC35-4BDF-98E1-F90AB50CB723}" srcOrd="1" destOrd="0" parTransId="{E2FE99F2-C670-453B-AF0A-2FF1A0470741}" sibTransId="{175CA3C2-901D-4634-B7E2-1990DA11263D}"/>
    <dgm:cxn modelId="{75C9E476-5CE6-4A46-9B13-451C901D0590}" type="presOf" srcId="{A014B945-0E12-4F4E-82A9-A1973C589967}" destId="{69972ECE-888F-4751-9732-199A80F10E28}" srcOrd="0" destOrd="0" presId="urn:microsoft.com/office/officeart/2005/8/layout/hProcess10"/>
    <dgm:cxn modelId="{892D868A-5FD2-4373-8BCF-EAB30A383D77}" type="presOf" srcId="{1BCDF3BD-8A3E-46FF-90BB-ACF52F7998A1}" destId="{6D4606B3-FC27-42C9-BA5A-07214FE36AA7}" srcOrd="0" destOrd="0" presId="urn:microsoft.com/office/officeart/2005/8/layout/hProcess10"/>
    <dgm:cxn modelId="{0492ED8E-99A3-460B-82F7-8F36464D6B2B}" type="presOf" srcId="{2E047793-8C48-459B-97C1-9AD11D8AECA0}" destId="{6048D1D4-181D-4423-B067-E2E3306B8776}" srcOrd="1" destOrd="0" presId="urn:microsoft.com/office/officeart/2005/8/layout/hProcess10"/>
    <dgm:cxn modelId="{A099E991-805D-407F-95F3-30E5FEF129BA}" type="presOf" srcId="{143146A5-2C1A-406C-B301-5A67CE8D3D1A}" destId="{416B8203-C967-47AB-A96F-841693E1C726}" srcOrd="0" destOrd="0" presId="urn:microsoft.com/office/officeart/2005/8/layout/hProcess10"/>
    <dgm:cxn modelId="{A841FF9D-7D4C-4F0B-8470-7F5A0CB4D39B}" type="presOf" srcId="{96423D4E-B864-472F-8709-5D6F1F836B0B}" destId="{26FD0FDE-5A8E-4DCB-91BE-AD22927234B7}" srcOrd="1" destOrd="0" presId="urn:microsoft.com/office/officeart/2005/8/layout/hProcess10"/>
    <dgm:cxn modelId="{891BCAA9-1EFC-4788-8076-4CEF3B3EBE93}" srcId="{1BCDF3BD-8A3E-46FF-90BB-ACF52F7998A1}" destId="{F6D8361A-7383-4C2F-B658-B75F8D872891}" srcOrd="3" destOrd="0" parTransId="{A72E471E-D14F-41CF-954F-FCADD9FC2579}" sibTransId="{851CAA50-6EA8-4964-9A5B-6C371630ABF7}"/>
    <dgm:cxn modelId="{A052CCB3-908F-406B-87C4-68A712A0BBAD}" type="presOf" srcId="{F6D8361A-7383-4C2F-B658-B75F8D872891}" destId="{F9BE3BDA-431F-439A-AE86-23F5C9F1104B}" srcOrd="0" destOrd="0" presId="urn:microsoft.com/office/officeart/2005/8/layout/hProcess10"/>
    <dgm:cxn modelId="{15AC5DD8-71FC-4142-87AF-0A18B0F61A19}" srcId="{1BCDF3BD-8A3E-46FF-90BB-ACF52F7998A1}" destId="{143146A5-2C1A-406C-B301-5A67CE8D3D1A}" srcOrd="2" destOrd="0" parTransId="{7335C2A0-7495-4791-A26A-2725F99B6AAD}" sibTransId="{2E047793-8C48-459B-97C1-9AD11D8AECA0}"/>
    <dgm:cxn modelId="{92B1E2FD-C399-4581-8467-0004A46FE3FC}" type="presOf" srcId="{2E047793-8C48-459B-97C1-9AD11D8AECA0}" destId="{26927FAF-F2AD-493C-86A0-1FB8B7CA8005}" srcOrd="0" destOrd="0" presId="urn:microsoft.com/office/officeart/2005/8/layout/hProcess10"/>
    <dgm:cxn modelId="{378A2BFF-6FB9-4457-85F3-1DBBFDEB0A9C}" type="presOf" srcId="{175CA3C2-901D-4634-B7E2-1990DA11263D}" destId="{BE275D9E-25EB-453F-ACEF-4A0415F8E833}" srcOrd="0" destOrd="0" presId="urn:microsoft.com/office/officeart/2005/8/layout/hProcess10"/>
    <dgm:cxn modelId="{A239ACAC-C22B-4C14-A8F5-49825D8E8268}" type="presParOf" srcId="{6D4606B3-FC27-42C9-BA5A-07214FE36AA7}" destId="{388F9302-CF2B-4636-BE94-06ABA2A5A0A4}" srcOrd="0" destOrd="0" presId="urn:microsoft.com/office/officeart/2005/8/layout/hProcess10"/>
    <dgm:cxn modelId="{8DB8B4D4-53A3-4258-B777-7E1D3BB80077}" type="presParOf" srcId="{388F9302-CF2B-4636-BE94-06ABA2A5A0A4}" destId="{8D03653E-39F7-4452-B2F4-4E144F025CF8}" srcOrd="0" destOrd="0" presId="urn:microsoft.com/office/officeart/2005/8/layout/hProcess10"/>
    <dgm:cxn modelId="{EE94CCC1-2506-4AF1-9DB8-38F5DD199794}" type="presParOf" srcId="{388F9302-CF2B-4636-BE94-06ABA2A5A0A4}" destId="{69972ECE-888F-4751-9732-199A80F10E28}" srcOrd="1" destOrd="0" presId="urn:microsoft.com/office/officeart/2005/8/layout/hProcess10"/>
    <dgm:cxn modelId="{07A4A0F4-19B8-45AE-A702-616FB51ABB06}" type="presParOf" srcId="{6D4606B3-FC27-42C9-BA5A-07214FE36AA7}" destId="{B04CE20F-E20C-4065-A85D-26BC566C1804}" srcOrd="1" destOrd="0" presId="urn:microsoft.com/office/officeart/2005/8/layout/hProcess10"/>
    <dgm:cxn modelId="{93D1C757-95A6-432A-9527-82D51026EC4D}" type="presParOf" srcId="{B04CE20F-E20C-4065-A85D-26BC566C1804}" destId="{26FD0FDE-5A8E-4DCB-91BE-AD22927234B7}" srcOrd="0" destOrd="0" presId="urn:microsoft.com/office/officeart/2005/8/layout/hProcess10"/>
    <dgm:cxn modelId="{3FB70F74-3D58-4D08-B915-743802301CC2}" type="presParOf" srcId="{6D4606B3-FC27-42C9-BA5A-07214FE36AA7}" destId="{DDA5B053-1BB0-4D41-8148-9D9DD8BBF6C5}" srcOrd="2" destOrd="0" presId="urn:microsoft.com/office/officeart/2005/8/layout/hProcess10"/>
    <dgm:cxn modelId="{A62C5A52-9158-43A1-8339-99422E0A24F2}" type="presParOf" srcId="{DDA5B053-1BB0-4D41-8148-9D9DD8BBF6C5}" destId="{4EC83C47-4471-4BC2-9A54-E61C969246F0}" srcOrd="0" destOrd="0" presId="urn:microsoft.com/office/officeart/2005/8/layout/hProcess10"/>
    <dgm:cxn modelId="{5D8D0366-8F78-4D02-89CC-9E895B8CCE95}" type="presParOf" srcId="{DDA5B053-1BB0-4D41-8148-9D9DD8BBF6C5}" destId="{DA195CF6-564E-4BED-9919-D71DDC9ED9BC}" srcOrd="1" destOrd="0" presId="urn:microsoft.com/office/officeart/2005/8/layout/hProcess10"/>
    <dgm:cxn modelId="{B5362566-1609-4F94-8A12-2DC02B3D44EC}" type="presParOf" srcId="{6D4606B3-FC27-42C9-BA5A-07214FE36AA7}" destId="{BE275D9E-25EB-453F-ACEF-4A0415F8E833}" srcOrd="3" destOrd="0" presId="urn:microsoft.com/office/officeart/2005/8/layout/hProcess10"/>
    <dgm:cxn modelId="{698DB2CF-BD25-4024-BA7D-882FB4F7ED95}" type="presParOf" srcId="{BE275D9E-25EB-453F-ACEF-4A0415F8E833}" destId="{ADB9627D-A08F-47D4-87EC-31F5A67B2276}" srcOrd="0" destOrd="0" presId="urn:microsoft.com/office/officeart/2005/8/layout/hProcess10"/>
    <dgm:cxn modelId="{479CBA79-CA8A-43D2-A3AC-ECCFAB7E0B7B}" type="presParOf" srcId="{6D4606B3-FC27-42C9-BA5A-07214FE36AA7}" destId="{1D9B9385-511B-4FEA-8CCA-31A37DF11809}" srcOrd="4" destOrd="0" presId="urn:microsoft.com/office/officeart/2005/8/layout/hProcess10"/>
    <dgm:cxn modelId="{DE83B46A-3EB7-4699-85E5-16DE0ACCADF1}" type="presParOf" srcId="{1D9B9385-511B-4FEA-8CCA-31A37DF11809}" destId="{1ABF6F2A-3185-4B3F-B812-7E6A034DAEC9}" srcOrd="0" destOrd="0" presId="urn:microsoft.com/office/officeart/2005/8/layout/hProcess10"/>
    <dgm:cxn modelId="{8718CD15-B3FF-416D-833B-04B040CA822B}" type="presParOf" srcId="{1D9B9385-511B-4FEA-8CCA-31A37DF11809}" destId="{416B8203-C967-47AB-A96F-841693E1C726}" srcOrd="1" destOrd="0" presId="urn:microsoft.com/office/officeart/2005/8/layout/hProcess10"/>
    <dgm:cxn modelId="{AA134743-A314-4485-8D78-43807FAA3A59}" type="presParOf" srcId="{6D4606B3-FC27-42C9-BA5A-07214FE36AA7}" destId="{26927FAF-F2AD-493C-86A0-1FB8B7CA8005}" srcOrd="5" destOrd="0" presId="urn:microsoft.com/office/officeart/2005/8/layout/hProcess10"/>
    <dgm:cxn modelId="{AC95E5B5-6335-4A32-A3AE-3AE8B5521D5F}" type="presParOf" srcId="{26927FAF-F2AD-493C-86A0-1FB8B7CA8005}" destId="{6048D1D4-181D-4423-B067-E2E3306B8776}" srcOrd="0" destOrd="0" presId="urn:microsoft.com/office/officeart/2005/8/layout/hProcess10"/>
    <dgm:cxn modelId="{CBED8F6E-1933-4126-A174-1750C6A2133F}" type="presParOf" srcId="{6D4606B3-FC27-42C9-BA5A-07214FE36AA7}" destId="{8AB84B9A-5C7C-4EE2-A6C8-6C3FF4912B8E}" srcOrd="6" destOrd="0" presId="urn:microsoft.com/office/officeart/2005/8/layout/hProcess10"/>
    <dgm:cxn modelId="{DA433CDC-CA64-4D90-ABEA-5D744FCF378E}" type="presParOf" srcId="{8AB84B9A-5C7C-4EE2-A6C8-6C3FF4912B8E}" destId="{23BB1CFF-0E9B-4337-92AC-915FD3AF00B7}" srcOrd="0" destOrd="0" presId="urn:microsoft.com/office/officeart/2005/8/layout/hProcess10"/>
    <dgm:cxn modelId="{867DD957-A98E-4C57-924E-CDCD560B74C6}" type="presParOf" srcId="{8AB84B9A-5C7C-4EE2-A6C8-6C3FF4912B8E}" destId="{F9BE3BDA-431F-439A-AE86-23F5C9F1104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2902C9-F43E-44A2-A50B-7DD212589014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D4A19A-A234-42A7-B334-CC34298C4424}">
      <dgm:prSet phldrT="[Текст]"/>
      <dgm:spPr/>
      <dgm:t>
        <a:bodyPr/>
        <a:lstStyle/>
        <a:p>
          <a:r>
            <a:rPr lang="ru-RU" dirty="0"/>
            <a:t>Ввод параметров объекта</a:t>
          </a:r>
        </a:p>
      </dgm:t>
    </dgm:pt>
    <dgm:pt modelId="{CA6D9BEB-B950-417B-9A6B-0C4A4E3A45B2}" type="parTrans" cxnId="{C8C6E08D-EA59-4F85-B96A-96BFFBC44D33}">
      <dgm:prSet/>
      <dgm:spPr/>
      <dgm:t>
        <a:bodyPr/>
        <a:lstStyle/>
        <a:p>
          <a:endParaRPr lang="ru-RU"/>
        </a:p>
      </dgm:t>
    </dgm:pt>
    <dgm:pt modelId="{2406760A-204D-4774-909E-4FE41173820D}" type="sibTrans" cxnId="{C8C6E08D-EA59-4F85-B96A-96BFFBC44D33}">
      <dgm:prSet/>
      <dgm:spPr/>
      <dgm:t>
        <a:bodyPr/>
        <a:lstStyle/>
        <a:p>
          <a:endParaRPr lang="ru-RU"/>
        </a:p>
      </dgm:t>
    </dgm:pt>
    <dgm:pt modelId="{11AFC3C7-CF19-41B1-A30A-5AE826E66FD4}">
      <dgm:prSet phldrT="[Текст]"/>
      <dgm:spPr/>
      <dgm:t>
        <a:bodyPr/>
        <a:lstStyle/>
        <a:p>
          <a:r>
            <a:rPr lang="ru-RU" dirty="0"/>
            <a:t>Результат (стоимость объекта)</a:t>
          </a:r>
        </a:p>
      </dgm:t>
    </dgm:pt>
    <dgm:pt modelId="{8AF5D171-894F-44F3-A921-529EB164D366}" type="parTrans" cxnId="{4127BD8D-5A50-48AC-8F30-88FF674EB64A}">
      <dgm:prSet/>
      <dgm:spPr/>
      <dgm:t>
        <a:bodyPr/>
        <a:lstStyle/>
        <a:p>
          <a:endParaRPr lang="ru-RU"/>
        </a:p>
      </dgm:t>
    </dgm:pt>
    <dgm:pt modelId="{0392BE5F-26ED-4D4F-ADB0-73BAE4938E3A}" type="sibTrans" cxnId="{4127BD8D-5A50-48AC-8F30-88FF674EB64A}">
      <dgm:prSet/>
      <dgm:spPr/>
      <dgm:t>
        <a:bodyPr/>
        <a:lstStyle/>
        <a:p>
          <a:endParaRPr lang="ru-RU"/>
        </a:p>
      </dgm:t>
    </dgm:pt>
    <dgm:pt modelId="{E8B02A67-D501-40E4-A2FF-98086C8A32D7}">
      <dgm:prSet phldrT="[Текст]"/>
      <dgm:spPr/>
      <dgm:t>
        <a:bodyPr/>
        <a:lstStyle/>
        <a:p>
          <a:r>
            <a:rPr lang="ru-RU" dirty="0"/>
            <a:t>Сервис</a:t>
          </a:r>
        </a:p>
      </dgm:t>
    </dgm:pt>
    <dgm:pt modelId="{EE4381BA-4E77-4704-9AAD-A700EF961A42}" type="sibTrans" cxnId="{ECA1D420-ECBC-464F-B55F-4A65DA5C2411}">
      <dgm:prSet/>
      <dgm:spPr/>
      <dgm:t>
        <a:bodyPr/>
        <a:lstStyle/>
        <a:p>
          <a:endParaRPr lang="ru-RU"/>
        </a:p>
      </dgm:t>
    </dgm:pt>
    <dgm:pt modelId="{D04630CD-9A79-46FC-BF13-844249E1D05C}" type="parTrans" cxnId="{ECA1D420-ECBC-464F-B55F-4A65DA5C2411}">
      <dgm:prSet/>
      <dgm:spPr/>
      <dgm:t>
        <a:bodyPr/>
        <a:lstStyle/>
        <a:p>
          <a:endParaRPr lang="ru-RU"/>
        </a:p>
      </dgm:t>
    </dgm:pt>
    <dgm:pt modelId="{D8DDD304-47E0-4F40-8091-47B5A066016E}" type="pres">
      <dgm:prSet presAssocID="{7A2902C9-F43E-44A2-A50B-7DD212589014}" presName="Name0" presStyleCnt="0">
        <dgm:presLayoutVars>
          <dgm:dir/>
          <dgm:resizeHandles val="exact"/>
        </dgm:presLayoutVars>
      </dgm:prSet>
      <dgm:spPr/>
    </dgm:pt>
    <dgm:pt modelId="{B5FB2BF3-3E3D-45A4-9A59-61A3772D767B}" type="pres">
      <dgm:prSet presAssocID="{08D4A19A-A234-42A7-B334-CC34298C4424}" presName="composite" presStyleCnt="0"/>
      <dgm:spPr/>
    </dgm:pt>
    <dgm:pt modelId="{5379AAF4-CEC1-4AF1-A9B1-74087A2FE295}" type="pres">
      <dgm:prSet presAssocID="{08D4A19A-A234-42A7-B334-CC34298C4424}" presName="imagSh" presStyleLbl="bgImgPlace1" presStyleIdx="0" presStyleCnt="3" custLinFactNeighborX="1426" custLinFactNeighborY="-20000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1BCFBC45-E9B5-47FF-A55E-7FCBD8C62181}" type="pres">
      <dgm:prSet presAssocID="{08D4A19A-A234-42A7-B334-CC34298C4424}" presName="txNode" presStyleLbl="node1" presStyleIdx="0" presStyleCnt="3">
        <dgm:presLayoutVars>
          <dgm:bulletEnabled val="1"/>
        </dgm:presLayoutVars>
      </dgm:prSet>
      <dgm:spPr/>
    </dgm:pt>
    <dgm:pt modelId="{6372C2CD-4DD1-4C3F-81B7-5730478EB50B}" type="pres">
      <dgm:prSet presAssocID="{2406760A-204D-4774-909E-4FE41173820D}" presName="sibTrans" presStyleLbl="sibTrans2D1" presStyleIdx="0" presStyleCnt="2"/>
      <dgm:spPr/>
    </dgm:pt>
    <dgm:pt modelId="{DB851BD0-ABC7-4BF2-8B18-6CFC58FABDB7}" type="pres">
      <dgm:prSet presAssocID="{2406760A-204D-4774-909E-4FE41173820D}" presName="connTx" presStyleLbl="sibTrans2D1" presStyleIdx="0" presStyleCnt="2"/>
      <dgm:spPr/>
    </dgm:pt>
    <dgm:pt modelId="{A9091C59-FA5F-431F-8218-C9F1F4C056E4}" type="pres">
      <dgm:prSet presAssocID="{E8B02A67-D501-40E4-A2FF-98086C8A32D7}" presName="composite" presStyleCnt="0"/>
      <dgm:spPr/>
    </dgm:pt>
    <dgm:pt modelId="{9D690704-FA03-456F-AED5-C160DCFDFF62}" type="pres">
      <dgm:prSet presAssocID="{E8B02A67-D501-40E4-A2FF-98086C8A32D7}" presName="imagSh" presStyleLbl="bgImgPlace1" presStyleIdx="1" presStyleCnt="3" custLinFactNeighborY="-20000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</dgm:pt>
    <dgm:pt modelId="{07576EAC-673D-4B64-BFB1-7FD103AB989C}" type="pres">
      <dgm:prSet presAssocID="{E8B02A67-D501-40E4-A2FF-98086C8A32D7}" presName="txNode" presStyleLbl="node1" presStyleIdx="1" presStyleCnt="3">
        <dgm:presLayoutVars>
          <dgm:bulletEnabled val="1"/>
        </dgm:presLayoutVars>
      </dgm:prSet>
      <dgm:spPr/>
    </dgm:pt>
    <dgm:pt modelId="{85B78019-0E64-49E7-9801-9F85DB8433DF}" type="pres">
      <dgm:prSet presAssocID="{EE4381BA-4E77-4704-9AAD-A700EF961A42}" presName="sibTrans" presStyleLbl="sibTrans2D1" presStyleIdx="1" presStyleCnt="2"/>
      <dgm:spPr/>
    </dgm:pt>
    <dgm:pt modelId="{35C9B3BA-D8CC-4701-BF9D-6C8108F462A1}" type="pres">
      <dgm:prSet presAssocID="{EE4381BA-4E77-4704-9AAD-A700EF961A42}" presName="connTx" presStyleLbl="sibTrans2D1" presStyleIdx="1" presStyleCnt="2"/>
      <dgm:spPr/>
    </dgm:pt>
    <dgm:pt modelId="{FEE0A44C-80E5-4D75-A7A7-46F02C248BC0}" type="pres">
      <dgm:prSet presAssocID="{11AFC3C7-CF19-41B1-A30A-5AE826E66FD4}" presName="composite" presStyleCnt="0"/>
      <dgm:spPr/>
    </dgm:pt>
    <dgm:pt modelId="{25163319-A815-4BF3-A23F-9C98C9A14F82}" type="pres">
      <dgm:prSet presAssocID="{11AFC3C7-CF19-41B1-A30A-5AE826E66FD4}" presName="imagSh" presStyleLbl="bgImgPlace1" presStyleIdx="2" presStyleCnt="3" custLinFactNeighborY="-20000"/>
      <dgm:spPr>
        <a:blipFill rotWithShape="1">
          <a:blip xmlns:r="http://schemas.openxmlformats.org/officeDocument/2006/relationships" r:embed="rId4"/>
          <a:srcRect/>
          <a:stretch>
            <a:fillRect l="-6000" r="-6000"/>
          </a:stretch>
        </a:blipFill>
      </dgm:spPr>
    </dgm:pt>
    <dgm:pt modelId="{9D849556-54B7-408B-BE4D-1849F8C6909A}" type="pres">
      <dgm:prSet presAssocID="{11AFC3C7-CF19-41B1-A30A-5AE826E66FD4}" presName="txNode" presStyleLbl="node1" presStyleIdx="2" presStyleCnt="3" custLinFactNeighborX="688">
        <dgm:presLayoutVars>
          <dgm:bulletEnabled val="1"/>
        </dgm:presLayoutVars>
      </dgm:prSet>
      <dgm:spPr/>
    </dgm:pt>
  </dgm:ptLst>
  <dgm:cxnLst>
    <dgm:cxn modelId="{89B23019-C7DB-40F4-9569-908EDEEC12F9}" type="presOf" srcId="{7A2902C9-F43E-44A2-A50B-7DD212589014}" destId="{D8DDD304-47E0-4F40-8091-47B5A066016E}" srcOrd="0" destOrd="0" presId="urn:microsoft.com/office/officeart/2005/8/layout/hProcess10"/>
    <dgm:cxn modelId="{ECA1D420-ECBC-464F-B55F-4A65DA5C2411}" srcId="{7A2902C9-F43E-44A2-A50B-7DD212589014}" destId="{E8B02A67-D501-40E4-A2FF-98086C8A32D7}" srcOrd="1" destOrd="0" parTransId="{D04630CD-9A79-46FC-BF13-844249E1D05C}" sibTransId="{EE4381BA-4E77-4704-9AAD-A700EF961A42}"/>
    <dgm:cxn modelId="{1873472A-2300-4CF6-AAE2-7DBC75C5480B}" type="presOf" srcId="{EE4381BA-4E77-4704-9AAD-A700EF961A42}" destId="{35C9B3BA-D8CC-4701-BF9D-6C8108F462A1}" srcOrd="1" destOrd="0" presId="urn:microsoft.com/office/officeart/2005/8/layout/hProcess10"/>
    <dgm:cxn modelId="{AE57995D-843F-4156-86CB-0B11C3345B1B}" type="presOf" srcId="{2406760A-204D-4774-909E-4FE41173820D}" destId="{DB851BD0-ABC7-4BF2-8B18-6CFC58FABDB7}" srcOrd="1" destOrd="0" presId="urn:microsoft.com/office/officeart/2005/8/layout/hProcess10"/>
    <dgm:cxn modelId="{EB940664-85B2-49FB-924F-523CFE9F2620}" type="presOf" srcId="{EE4381BA-4E77-4704-9AAD-A700EF961A42}" destId="{85B78019-0E64-49E7-9801-9F85DB8433DF}" srcOrd="0" destOrd="0" presId="urn:microsoft.com/office/officeart/2005/8/layout/hProcess10"/>
    <dgm:cxn modelId="{13BDEB67-95F6-465C-8EC2-5A21A3AFF6C4}" type="presOf" srcId="{11AFC3C7-CF19-41B1-A30A-5AE826E66FD4}" destId="{9D849556-54B7-408B-BE4D-1849F8C6909A}" srcOrd="0" destOrd="0" presId="urn:microsoft.com/office/officeart/2005/8/layout/hProcess10"/>
    <dgm:cxn modelId="{CC163849-F36E-4C23-A31D-9185A95AFF8A}" type="presOf" srcId="{E8B02A67-D501-40E4-A2FF-98086C8A32D7}" destId="{07576EAC-673D-4B64-BFB1-7FD103AB989C}" srcOrd="0" destOrd="0" presId="urn:microsoft.com/office/officeart/2005/8/layout/hProcess10"/>
    <dgm:cxn modelId="{4127BD8D-5A50-48AC-8F30-88FF674EB64A}" srcId="{7A2902C9-F43E-44A2-A50B-7DD212589014}" destId="{11AFC3C7-CF19-41B1-A30A-5AE826E66FD4}" srcOrd="2" destOrd="0" parTransId="{8AF5D171-894F-44F3-A921-529EB164D366}" sibTransId="{0392BE5F-26ED-4D4F-ADB0-73BAE4938E3A}"/>
    <dgm:cxn modelId="{C8C6E08D-EA59-4F85-B96A-96BFFBC44D33}" srcId="{7A2902C9-F43E-44A2-A50B-7DD212589014}" destId="{08D4A19A-A234-42A7-B334-CC34298C4424}" srcOrd="0" destOrd="0" parTransId="{CA6D9BEB-B950-417B-9A6B-0C4A4E3A45B2}" sibTransId="{2406760A-204D-4774-909E-4FE41173820D}"/>
    <dgm:cxn modelId="{303D0B9E-D221-4F34-839A-2FB61F286472}" type="presOf" srcId="{2406760A-204D-4774-909E-4FE41173820D}" destId="{6372C2CD-4DD1-4C3F-81B7-5730478EB50B}" srcOrd="0" destOrd="0" presId="urn:microsoft.com/office/officeart/2005/8/layout/hProcess10"/>
    <dgm:cxn modelId="{F80191A2-D80A-4319-8C21-E6FCA907185E}" type="presOf" srcId="{08D4A19A-A234-42A7-B334-CC34298C4424}" destId="{1BCFBC45-E9B5-47FF-A55E-7FCBD8C62181}" srcOrd="0" destOrd="0" presId="urn:microsoft.com/office/officeart/2005/8/layout/hProcess10"/>
    <dgm:cxn modelId="{B945D358-938E-41DB-B263-D774143D7E43}" type="presParOf" srcId="{D8DDD304-47E0-4F40-8091-47B5A066016E}" destId="{B5FB2BF3-3E3D-45A4-9A59-61A3772D767B}" srcOrd="0" destOrd="0" presId="urn:microsoft.com/office/officeart/2005/8/layout/hProcess10"/>
    <dgm:cxn modelId="{8954431F-B282-4D21-92F1-D44E91E653AD}" type="presParOf" srcId="{B5FB2BF3-3E3D-45A4-9A59-61A3772D767B}" destId="{5379AAF4-CEC1-4AF1-A9B1-74087A2FE295}" srcOrd="0" destOrd="0" presId="urn:microsoft.com/office/officeart/2005/8/layout/hProcess10"/>
    <dgm:cxn modelId="{31970D66-A81F-4499-BD87-8D8C9F7344B7}" type="presParOf" srcId="{B5FB2BF3-3E3D-45A4-9A59-61A3772D767B}" destId="{1BCFBC45-E9B5-47FF-A55E-7FCBD8C62181}" srcOrd="1" destOrd="0" presId="urn:microsoft.com/office/officeart/2005/8/layout/hProcess10"/>
    <dgm:cxn modelId="{A9DCE608-1CD6-4532-ADFF-4F75E4E99291}" type="presParOf" srcId="{D8DDD304-47E0-4F40-8091-47B5A066016E}" destId="{6372C2CD-4DD1-4C3F-81B7-5730478EB50B}" srcOrd="1" destOrd="0" presId="urn:microsoft.com/office/officeart/2005/8/layout/hProcess10"/>
    <dgm:cxn modelId="{1DDE7289-C113-49F3-BDE2-49074BE982B2}" type="presParOf" srcId="{6372C2CD-4DD1-4C3F-81B7-5730478EB50B}" destId="{DB851BD0-ABC7-4BF2-8B18-6CFC58FABDB7}" srcOrd="0" destOrd="0" presId="urn:microsoft.com/office/officeart/2005/8/layout/hProcess10"/>
    <dgm:cxn modelId="{12C2D4DF-1F96-46B9-AF6A-695670227242}" type="presParOf" srcId="{D8DDD304-47E0-4F40-8091-47B5A066016E}" destId="{A9091C59-FA5F-431F-8218-C9F1F4C056E4}" srcOrd="2" destOrd="0" presId="urn:microsoft.com/office/officeart/2005/8/layout/hProcess10"/>
    <dgm:cxn modelId="{93724C8C-2ECA-4AD4-BAE9-79026D4737C0}" type="presParOf" srcId="{A9091C59-FA5F-431F-8218-C9F1F4C056E4}" destId="{9D690704-FA03-456F-AED5-C160DCFDFF62}" srcOrd="0" destOrd="0" presId="urn:microsoft.com/office/officeart/2005/8/layout/hProcess10"/>
    <dgm:cxn modelId="{38868A8C-0DFC-49BB-BA9A-C0EE96B053EE}" type="presParOf" srcId="{A9091C59-FA5F-431F-8218-C9F1F4C056E4}" destId="{07576EAC-673D-4B64-BFB1-7FD103AB989C}" srcOrd="1" destOrd="0" presId="urn:microsoft.com/office/officeart/2005/8/layout/hProcess10"/>
    <dgm:cxn modelId="{E74AA25D-0A9A-4473-A208-7E10543C72F6}" type="presParOf" srcId="{D8DDD304-47E0-4F40-8091-47B5A066016E}" destId="{85B78019-0E64-49E7-9801-9F85DB8433DF}" srcOrd="3" destOrd="0" presId="urn:microsoft.com/office/officeart/2005/8/layout/hProcess10"/>
    <dgm:cxn modelId="{C2E53E32-BB56-4E25-8B8A-6C9899430D37}" type="presParOf" srcId="{85B78019-0E64-49E7-9801-9F85DB8433DF}" destId="{35C9B3BA-D8CC-4701-BF9D-6C8108F462A1}" srcOrd="0" destOrd="0" presId="urn:microsoft.com/office/officeart/2005/8/layout/hProcess10"/>
    <dgm:cxn modelId="{9B4DB36D-4BB3-46A6-9509-48F6708CA164}" type="presParOf" srcId="{D8DDD304-47E0-4F40-8091-47B5A066016E}" destId="{FEE0A44C-80E5-4D75-A7A7-46F02C248BC0}" srcOrd="4" destOrd="0" presId="urn:microsoft.com/office/officeart/2005/8/layout/hProcess10"/>
    <dgm:cxn modelId="{E1150497-EE65-42D6-8F63-ABA22CD409C6}" type="presParOf" srcId="{FEE0A44C-80E5-4D75-A7A7-46F02C248BC0}" destId="{25163319-A815-4BF3-A23F-9C98C9A14F82}" srcOrd="0" destOrd="0" presId="urn:microsoft.com/office/officeart/2005/8/layout/hProcess10"/>
    <dgm:cxn modelId="{BFD1A56A-B527-43B3-8C25-BA0E18DE2CFC}" type="presParOf" srcId="{FEE0A44C-80E5-4D75-A7A7-46F02C248BC0}" destId="{9D849556-54B7-408B-BE4D-1849F8C6909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9E5E48-16BC-43A9-91AC-AF67AFA68D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7E1B09-8718-41D6-998C-A8D70BB7E860}">
      <dgm:prSet phldrT="[Текст]"/>
      <dgm:spPr/>
      <dgm:t>
        <a:bodyPr/>
        <a:lstStyle/>
        <a:p>
          <a:r>
            <a:rPr lang="ru-RU" dirty="0"/>
            <a:t>Данные</a:t>
          </a:r>
        </a:p>
        <a:p>
          <a:endParaRPr lang="ru-RU" dirty="0"/>
        </a:p>
        <a:p>
          <a:r>
            <a:rPr lang="ru-RU" dirty="0"/>
            <a:t>Входные параметры</a:t>
          </a:r>
        </a:p>
        <a:p>
          <a:r>
            <a:rPr lang="ru-RU" dirty="0"/>
            <a:t>Ответы</a:t>
          </a:r>
        </a:p>
      </dgm:t>
    </dgm:pt>
    <dgm:pt modelId="{F87080CF-840F-40E8-91DF-A7C390629845}" type="parTrans" cxnId="{5052EB38-6D72-4F52-97A2-39037A732DA8}">
      <dgm:prSet/>
      <dgm:spPr/>
      <dgm:t>
        <a:bodyPr/>
        <a:lstStyle/>
        <a:p>
          <a:endParaRPr lang="ru-RU"/>
        </a:p>
      </dgm:t>
    </dgm:pt>
    <dgm:pt modelId="{60111B3E-D5FD-438D-B671-53C90A2C4FFC}" type="sibTrans" cxnId="{5052EB38-6D72-4F52-97A2-39037A732DA8}">
      <dgm:prSet/>
      <dgm:spPr/>
      <dgm:t>
        <a:bodyPr/>
        <a:lstStyle/>
        <a:p>
          <a:endParaRPr lang="ru-RU"/>
        </a:p>
      </dgm:t>
    </dgm:pt>
    <dgm:pt modelId="{C728DE79-6C31-4C8C-B796-E8C61EF44096}">
      <dgm:prSet phldrT="[Текст]"/>
      <dgm:spPr/>
      <dgm:t>
        <a:bodyPr/>
        <a:lstStyle/>
        <a:p>
          <a:r>
            <a:rPr lang="ru-RU" dirty="0"/>
            <a:t>Алгоритм</a:t>
          </a:r>
        </a:p>
        <a:p>
          <a:r>
            <a:rPr lang="ru-RU" dirty="0"/>
            <a:t>обучения</a:t>
          </a:r>
        </a:p>
      </dgm:t>
    </dgm:pt>
    <dgm:pt modelId="{2C0DC229-563D-4EA5-B24D-A5455D4A3AF2}" type="parTrans" cxnId="{A303D449-F90B-437D-8D2C-01804F0F60F6}">
      <dgm:prSet/>
      <dgm:spPr/>
      <dgm:t>
        <a:bodyPr/>
        <a:lstStyle/>
        <a:p>
          <a:endParaRPr lang="ru-RU"/>
        </a:p>
      </dgm:t>
    </dgm:pt>
    <dgm:pt modelId="{83DCE2C0-8E61-421F-9AD0-FA5E56668B40}" type="sibTrans" cxnId="{A303D449-F90B-437D-8D2C-01804F0F60F6}">
      <dgm:prSet/>
      <dgm:spPr/>
      <dgm:t>
        <a:bodyPr/>
        <a:lstStyle/>
        <a:p>
          <a:endParaRPr lang="ru-RU"/>
        </a:p>
      </dgm:t>
    </dgm:pt>
    <dgm:pt modelId="{3B922117-1A79-4913-B1DE-4498AAA86AA9}">
      <dgm:prSet phldrT="[Текст]"/>
      <dgm:spPr/>
      <dgm:t>
        <a:bodyPr/>
        <a:lstStyle/>
        <a:p>
          <a:r>
            <a:rPr lang="ru-RU" dirty="0"/>
            <a:t>Модель</a:t>
          </a:r>
        </a:p>
      </dgm:t>
    </dgm:pt>
    <dgm:pt modelId="{B5F164E9-DE9F-48EE-91F9-B02F70EACA94}" type="parTrans" cxnId="{4B305302-CD1C-4AD8-B1CD-4FA028B8B67A}">
      <dgm:prSet/>
      <dgm:spPr/>
      <dgm:t>
        <a:bodyPr/>
        <a:lstStyle/>
        <a:p>
          <a:endParaRPr lang="ru-RU"/>
        </a:p>
      </dgm:t>
    </dgm:pt>
    <dgm:pt modelId="{0D6A7F35-20D7-4E82-8E02-BF17F672FF67}" type="sibTrans" cxnId="{4B305302-CD1C-4AD8-B1CD-4FA028B8B67A}">
      <dgm:prSet/>
      <dgm:spPr/>
      <dgm:t>
        <a:bodyPr/>
        <a:lstStyle/>
        <a:p>
          <a:endParaRPr lang="ru-RU"/>
        </a:p>
      </dgm:t>
    </dgm:pt>
    <dgm:pt modelId="{B826386D-EA21-4E7F-8C73-4A01C78D4A4B}" type="pres">
      <dgm:prSet presAssocID="{6D9E5E48-16BC-43A9-91AC-AF67AFA68DBD}" presName="Name0" presStyleCnt="0">
        <dgm:presLayoutVars>
          <dgm:dir/>
          <dgm:resizeHandles val="exact"/>
        </dgm:presLayoutVars>
      </dgm:prSet>
      <dgm:spPr/>
    </dgm:pt>
    <dgm:pt modelId="{FCF04C00-A60C-4547-8DA9-10C14219192C}" type="pres">
      <dgm:prSet presAssocID="{B47E1B09-8718-41D6-998C-A8D70BB7E860}" presName="node" presStyleLbl="node1" presStyleIdx="0" presStyleCnt="3" custScaleY="213592" custLinFactNeighborX="133" custLinFactNeighborY="-1378">
        <dgm:presLayoutVars>
          <dgm:bulletEnabled val="1"/>
        </dgm:presLayoutVars>
      </dgm:prSet>
      <dgm:spPr/>
    </dgm:pt>
    <dgm:pt modelId="{DB17BC40-AF14-474B-BDCB-350DB4EC78DF}" type="pres">
      <dgm:prSet presAssocID="{60111B3E-D5FD-438D-B671-53C90A2C4FFC}" presName="sibTrans" presStyleLbl="sibTrans2D1" presStyleIdx="0" presStyleCnt="2"/>
      <dgm:spPr/>
    </dgm:pt>
    <dgm:pt modelId="{DA5D6804-3315-401D-BACD-A67147E1892B}" type="pres">
      <dgm:prSet presAssocID="{60111B3E-D5FD-438D-B671-53C90A2C4FFC}" presName="connectorText" presStyleLbl="sibTrans2D1" presStyleIdx="0" presStyleCnt="2"/>
      <dgm:spPr/>
    </dgm:pt>
    <dgm:pt modelId="{4E25A6BD-9EA4-4761-A04B-1C336EAE5EF4}" type="pres">
      <dgm:prSet presAssocID="{C728DE79-6C31-4C8C-B796-E8C61EF44096}" presName="node" presStyleLbl="node1" presStyleIdx="1" presStyleCnt="3">
        <dgm:presLayoutVars>
          <dgm:bulletEnabled val="1"/>
        </dgm:presLayoutVars>
      </dgm:prSet>
      <dgm:spPr/>
    </dgm:pt>
    <dgm:pt modelId="{8B233390-1ED0-415D-9E46-0C807545BEAC}" type="pres">
      <dgm:prSet presAssocID="{83DCE2C0-8E61-421F-9AD0-FA5E56668B40}" presName="sibTrans" presStyleLbl="sibTrans2D1" presStyleIdx="1" presStyleCnt="2"/>
      <dgm:spPr/>
    </dgm:pt>
    <dgm:pt modelId="{ED340FAE-B27B-47AF-B2E7-C5CE9362540B}" type="pres">
      <dgm:prSet presAssocID="{83DCE2C0-8E61-421F-9AD0-FA5E56668B40}" presName="connectorText" presStyleLbl="sibTrans2D1" presStyleIdx="1" presStyleCnt="2"/>
      <dgm:spPr/>
    </dgm:pt>
    <dgm:pt modelId="{16822AB6-6BAF-42E5-A3ED-A362F8C1999E}" type="pres">
      <dgm:prSet presAssocID="{3B922117-1A79-4913-B1DE-4498AAA86AA9}" presName="node" presStyleLbl="node1" presStyleIdx="2" presStyleCnt="3">
        <dgm:presLayoutVars>
          <dgm:bulletEnabled val="1"/>
        </dgm:presLayoutVars>
      </dgm:prSet>
      <dgm:spPr/>
    </dgm:pt>
  </dgm:ptLst>
  <dgm:cxnLst>
    <dgm:cxn modelId="{4B305302-CD1C-4AD8-B1CD-4FA028B8B67A}" srcId="{6D9E5E48-16BC-43A9-91AC-AF67AFA68DBD}" destId="{3B922117-1A79-4913-B1DE-4498AAA86AA9}" srcOrd="2" destOrd="0" parTransId="{B5F164E9-DE9F-48EE-91F9-B02F70EACA94}" sibTransId="{0D6A7F35-20D7-4E82-8E02-BF17F672FF67}"/>
    <dgm:cxn modelId="{83B3CB32-25E3-4B5C-B91D-C58F232B5A38}" type="presOf" srcId="{C728DE79-6C31-4C8C-B796-E8C61EF44096}" destId="{4E25A6BD-9EA4-4761-A04B-1C336EAE5EF4}" srcOrd="0" destOrd="0" presId="urn:microsoft.com/office/officeart/2005/8/layout/process1"/>
    <dgm:cxn modelId="{5052EB38-6D72-4F52-97A2-39037A732DA8}" srcId="{6D9E5E48-16BC-43A9-91AC-AF67AFA68DBD}" destId="{B47E1B09-8718-41D6-998C-A8D70BB7E860}" srcOrd="0" destOrd="0" parTransId="{F87080CF-840F-40E8-91DF-A7C390629845}" sibTransId="{60111B3E-D5FD-438D-B671-53C90A2C4FFC}"/>
    <dgm:cxn modelId="{4CACBB63-AB74-4482-9EEA-91A62B1595C8}" type="presOf" srcId="{83DCE2C0-8E61-421F-9AD0-FA5E56668B40}" destId="{8B233390-1ED0-415D-9E46-0C807545BEAC}" srcOrd="0" destOrd="0" presId="urn:microsoft.com/office/officeart/2005/8/layout/process1"/>
    <dgm:cxn modelId="{A303D449-F90B-437D-8D2C-01804F0F60F6}" srcId="{6D9E5E48-16BC-43A9-91AC-AF67AFA68DBD}" destId="{C728DE79-6C31-4C8C-B796-E8C61EF44096}" srcOrd="1" destOrd="0" parTransId="{2C0DC229-563D-4EA5-B24D-A5455D4A3AF2}" sibTransId="{83DCE2C0-8E61-421F-9AD0-FA5E56668B40}"/>
    <dgm:cxn modelId="{4C198E6E-82F3-48DC-B397-345149C99F84}" type="presOf" srcId="{3B922117-1A79-4913-B1DE-4498AAA86AA9}" destId="{16822AB6-6BAF-42E5-A3ED-A362F8C1999E}" srcOrd="0" destOrd="0" presId="urn:microsoft.com/office/officeart/2005/8/layout/process1"/>
    <dgm:cxn modelId="{3B9C0C71-DF34-4A9F-A966-561FD3E2BE61}" type="presOf" srcId="{B47E1B09-8718-41D6-998C-A8D70BB7E860}" destId="{FCF04C00-A60C-4547-8DA9-10C14219192C}" srcOrd="0" destOrd="0" presId="urn:microsoft.com/office/officeart/2005/8/layout/process1"/>
    <dgm:cxn modelId="{BFEC8085-A6B8-4FA7-81A6-948FA4625CC8}" type="presOf" srcId="{60111B3E-D5FD-438D-B671-53C90A2C4FFC}" destId="{DB17BC40-AF14-474B-BDCB-350DB4EC78DF}" srcOrd="0" destOrd="0" presId="urn:microsoft.com/office/officeart/2005/8/layout/process1"/>
    <dgm:cxn modelId="{556F9D97-1835-4B45-95C2-5337DD420574}" type="presOf" srcId="{60111B3E-D5FD-438D-B671-53C90A2C4FFC}" destId="{DA5D6804-3315-401D-BACD-A67147E1892B}" srcOrd="1" destOrd="0" presId="urn:microsoft.com/office/officeart/2005/8/layout/process1"/>
    <dgm:cxn modelId="{F729A1B0-8948-4AE7-9233-A4B513E888E8}" type="presOf" srcId="{83DCE2C0-8E61-421F-9AD0-FA5E56668B40}" destId="{ED340FAE-B27B-47AF-B2E7-C5CE9362540B}" srcOrd="1" destOrd="0" presId="urn:microsoft.com/office/officeart/2005/8/layout/process1"/>
    <dgm:cxn modelId="{6FF12CE1-974B-4171-A80F-CBDA7E319B78}" type="presOf" srcId="{6D9E5E48-16BC-43A9-91AC-AF67AFA68DBD}" destId="{B826386D-EA21-4E7F-8C73-4A01C78D4A4B}" srcOrd="0" destOrd="0" presId="urn:microsoft.com/office/officeart/2005/8/layout/process1"/>
    <dgm:cxn modelId="{F8FBA971-A0F3-4958-9392-8073E8E3E7DC}" type="presParOf" srcId="{B826386D-EA21-4E7F-8C73-4A01C78D4A4B}" destId="{FCF04C00-A60C-4547-8DA9-10C14219192C}" srcOrd="0" destOrd="0" presId="urn:microsoft.com/office/officeart/2005/8/layout/process1"/>
    <dgm:cxn modelId="{187B508C-190D-4758-BD42-D1D38086F749}" type="presParOf" srcId="{B826386D-EA21-4E7F-8C73-4A01C78D4A4B}" destId="{DB17BC40-AF14-474B-BDCB-350DB4EC78DF}" srcOrd="1" destOrd="0" presId="urn:microsoft.com/office/officeart/2005/8/layout/process1"/>
    <dgm:cxn modelId="{56B1271E-E7DA-4EF2-BA5E-02F77AC69FEC}" type="presParOf" srcId="{DB17BC40-AF14-474B-BDCB-350DB4EC78DF}" destId="{DA5D6804-3315-401D-BACD-A67147E1892B}" srcOrd="0" destOrd="0" presId="urn:microsoft.com/office/officeart/2005/8/layout/process1"/>
    <dgm:cxn modelId="{EAF215EE-6152-4BC0-9302-2E45C123DCE7}" type="presParOf" srcId="{B826386D-EA21-4E7F-8C73-4A01C78D4A4B}" destId="{4E25A6BD-9EA4-4761-A04B-1C336EAE5EF4}" srcOrd="2" destOrd="0" presId="urn:microsoft.com/office/officeart/2005/8/layout/process1"/>
    <dgm:cxn modelId="{E08C4BB3-1A93-4E51-AF80-440636B51BE0}" type="presParOf" srcId="{B826386D-EA21-4E7F-8C73-4A01C78D4A4B}" destId="{8B233390-1ED0-415D-9E46-0C807545BEAC}" srcOrd="3" destOrd="0" presId="urn:microsoft.com/office/officeart/2005/8/layout/process1"/>
    <dgm:cxn modelId="{9AA9BE5F-0676-451A-824F-C913E85F3CCC}" type="presParOf" srcId="{8B233390-1ED0-415D-9E46-0C807545BEAC}" destId="{ED340FAE-B27B-47AF-B2E7-C5CE9362540B}" srcOrd="0" destOrd="0" presId="urn:microsoft.com/office/officeart/2005/8/layout/process1"/>
    <dgm:cxn modelId="{E2A4E0AB-6C24-4251-9AF8-43C4B785EEDA}" type="presParOf" srcId="{B826386D-EA21-4E7F-8C73-4A01C78D4A4B}" destId="{16822AB6-6BAF-42E5-A3ED-A362F8C1999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8D0573-2F5D-494D-BC53-409F83919D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9B46407-1968-4DD1-BCFA-5C9C432C2FAC}">
      <dgm:prSet phldrT="[Текст]" custT="1"/>
      <dgm:spPr/>
      <dgm:t>
        <a:bodyPr/>
        <a:lstStyle/>
        <a:p>
          <a:r>
            <a:rPr lang="ru-RU" sz="1600" dirty="0"/>
            <a:t>Точность </a:t>
          </a:r>
        </a:p>
        <a:p>
          <a:r>
            <a:rPr lang="ru-RU" sz="1600" dirty="0"/>
            <a:t>прогноза</a:t>
          </a:r>
        </a:p>
      </dgm:t>
    </dgm:pt>
    <dgm:pt modelId="{CFD361E1-C8F0-4A52-99F2-8538F8D0EC1E}" type="parTrans" cxnId="{E9938863-676E-45A6-AC12-68C09C406134}">
      <dgm:prSet/>
      <dgm:spPr/>
      <dgm:t>
        <a:bodyPr/>
        <a:lstStyle/>
        <a:p>
          <a:endParaRPr lang="ru-RU"/>
        </a:p>
      </dgm:t>
    </dgm:pt>
    <dgm:pt modelId="{84D1AE68-A65C-4871-BA72-C1DF5FEDB803}" type="sibTrans" cxnId="{E9938863-676E-45A6-AC12-68C09C406134}">
      <dgm:prSet/>
      <dgm:spPr/>
      <dgm:t>
        <a:bodyPr/>
        <a:lstStyle/>
        <a:p>
          <a:endParaRPr lang="ru-RU"/>
        </a:p>
      </dgm:t>
    </dgm:pt>
    <dgm:pt modelId="{4A5CA0F0-1C50-4E93-85A5-899E483D1AE8}">
      <dgm:prSet phldrT="[Текст]" custT="1"/>
      <dgm:spPr/>
      <dgm:t>
        <a:bodyPr/>
        <a:lstStyle/>
        <a:p>
          <a:r>
            <a:rPr lang="ru-RU" sz="1600" dirty="0"/>
            <a:t>Риск при </a:t>
          </a:r>
        </a:p>
        <a:p>
          <a:r>
            <a:rPr lang="ru-RU" sz="1600" dirty="0"/>
            <a:t>оценке</a:t>
          </a:r>
        </a:p>
      </dgm:t>
    </dgm:pt>
    <dgm:pt modelId="{C8B8D24B-D9FE-4C23-AD5D-3789C6F2BA09}" type="parTrans" cxnId="{6340A83F-7242-4B1C-A211-4CF9C60B97D4}">
      <dgm:prSet/>
      <dgm:spPr/>
      <dgm:t>
        <a:bodyPr/>
        <a:lstStyle/>
        <a:p>
          <a:endParaRPr lang="ru-RU"/>
        </a:p>
      </dgm:t>
    </dgm:pt>
    <dgm:pt modelId="{320CD1CA-B6C8-4AFA-84E5-67B70F581330}" type="sibTrans" cxnId="{6340A83F-7242-4B1C-A211-4CF9C60B97D4}">
      <dgm:prSet/>
      <dgm:spPr/>
      <dgm:t>
        <a:bodyPr/>
        <a:lstStyle/>
        <a:p>
          <a:endParaRPr lang="ru-RU"/>
        </a:p>
      </dgm:t>
    </dgm:pt>
    <dgm:pt modelId="{F45B2A0A-DF8F-4408-A9F6-EE11EF60B103}">
      <dgm:prSet phldrT="[Текст]" custT="1"/>
      <dgm:spPr/>
      <dgm:t>
        <a:bodyPr/>
        <a:lstStyle/>
        <a:p>
          <a:endParaRPr lang="ru-RU" sz="1500" dirty="0"/>
        </a:p>
        <a:p>
          <a:r>
            <a:rPr lang="ru-RU" sz="1600" dirty="0"/>
            <a:t>Экономическая</a:t>
          </a:r>
        </a:p>
        <a:p>
          <a:r>
            <a:rPr lang="ru-RU" sz="1600" dirty="0"/>
            <a:t> эффективность</a:t>
          </a:r>
        </a:p>
        <a:p>
          <a:r>
            <a:rPr lang="ru-RU" sz="1600" dirty="0"/>
            <a:t>компании</a:t>
          </a:r>
        </a:p>
        <a:p>
          <a:endParaRPr lang="ru-RU" sz="1500" dirty="0"/>
        </a:p>
      </dgm:t>
    </dgm:pt>
    <dgm:pt modelId="{FFFE6704-E0CB-4C37-B738-3889ACCBED5E}" type="parTrans" cxnId="{997BCF1F-7A60-4102-97E7-48D3A1D4A261}">
      <dgm:prSet/>
      <dgm:spPr/>
      <dgm:t>
        <a:bodyPr/>
        <a:lstStyle/>
        <a:p>
          <a:endParaRPr lang="ru-RU"/>
        </a:p>
      </dgm:t>
    </dgm:pt>
    <dgm:pt modelId="{403C8783-A29B-435E-89FE-32A38E1B9A70}" type="sibTrans" cxnId="{997BCF1F-7A60-4102-97E7-48D3A1D4A261}">
      <dgm:prSet/>
      <dgm:spPr/>
      <dgm:t>
        <a:bodyPr/>
        <a:lstStyle/>
        <a:p>
          <a:endParaRPr lang="ru-RU"/>
        </a:p>
      </dgm:t>
    </dgm:pt>
    <dgm:pt modelId="{C41AF159-319F-4D1E-BE27-F113D732A903}" type="pres">
      <dgm:prSet presAssocID="{D98D0573-2F5D-494D-BC53-409F83919D3A}" presName="Name0" presStyleCnt="0">
        <dgm:presLayoutVars>
          <dgm:dir/>
          <dgm:resizeHandles val="exact"/>
        </dgm:presLayoutVars>
      </dgm:prSet>
      <dgm:spPr/>
    </dgm:pt>
    <dgm:pt modelId="{C58DECA0-70F7-4310-9774-1D560EACA18D}" type="pres">
      <dgm:prSet presAssocID="{39B46407-1968-4DD1-BCFA-5C9C432C2FAC}" presName="node" presStyleLbl="node1" presStyleIdx="0" presStyleCnt="3" custScaleX="105919" custScaleY="66848" custLinFactNeighborX="-4302" custLinFactNeighborY="55525">
        <dgm:presLayoutVars>
          <dgm:bulletEnabled val="1"/>
        </dgm:presLayoutVars>
      </dgm:prSet>
      <dgm:spPr/>
    </dgm:pt>
    <dgm:pt modelId="{038916F0-CE6E-45C2-8DC7-C756E7459552}" type="pres">
      <dgm:prSet presAssocID="{84D1AE68-A65C-4871-BA72-C1DF5FEDB803}" presName="sibTrans" presStyleLbl="sibTrans2D1" presStyleIdx="0" presStyleCnt="2"/>
      <dgm:spPr/>
    </dgm:pt>
    <dgm:pt modelId="{66E150CC-90E4-4A3E-AB7A-17BB177E3E22}" type="pres">
      <dgm:prSet presAssocID="{84D1AE68-A65C-4871-BA72-C1DF5FEDB803}" presName="connectorText" presStyleLbl="sibTrans2D1" presStyleIdx="0" presStyleCnt="2"/>
      <dgm:spPr/>
    </dgm:pt>
    <dgm:pt modelId="{67325FC6-8F64-406C-850B-2E587E448235}" type="pres">
      <dgm:prSet presAssocID="{4A5CA0F0-1C50-4E93-85A5-899E483D1AE8}" presName="node" presStyleLbl="node1" presStyleIdx="1" presStyleCnt="3" custScaleY="61735" custLinFactNeighborX="55" custLinFactNeighborY="56233">
        <dgm:presLayoutVars>
          <dgm:bulletEnabled val="1"/>
        </dgm:presLayoutVars>
      </dgm:prSet>
      <dgm:spPr/>
    </dgm:pt>
    <dgm:pt modelId="{DADFF430-C002-4F38-B084-A9FD8693A19C}" type="pres">
      <dgm:prSet presAssocID="{320CD1CA-B6C8-4AFA-84E5-67B70F581330}" presName="sibTrans" presStyleLbl="sibTrans2D1" presStyleIdx="1" presStyleCnt="2"/>
      <dgm:spPr/>
    </dgm:pt>
    <dgm:pt modelId="{305CF5B8-0F35-497B-98DA-1EFBEEF6510B}" type="pres">
      <dgm:prSet presAssocID="{320CD1CA-B6C8-4AFA-84E5-67B70F581330}" presName="connectorText" presStyleLbl="sibTrans2D1" presStyleIdx="1" presStyleCnt="2"/>
      <dgm:spPr/>
    </dgm:pt>
    <dgm:pt modelId="{D439FDC8-4135-47DF-9210-D549D14871FB}" type="pres">
      <dgm:prSet presAssocID="{F45B2A0A-DF8F-4408-A9F6-EE11EF60B103}" presName="node" presStyleLbl="node1" presStyleIdx="2" presStyleCnt="3" custScaleX="115080">
        <dgm:presLayoutVars>
          <dgm:bulletEnabled val="1"/>
        </dgm:presLayoutVars>
      </dgm:prSet>
      <dgm:spPr/>
    </dgm:pt>
  </dgm:ptLst>
  <dgm:cxnLst>
    <dgm:cxn modelId="{27DCD810-2B3B-4840-92ED-77AEF942C7E0}" type="presOf" srcId="{39B46407-1968-4DD1-BCFA-5C9C432C2FAC}" destId="{C58DECA0-70F7-4310-9774-1D560EACA18D}" srcOrd="0" destOrd="0" presId="urn:microsoft.com/office/officeart/2005/8/layout/process1"/>
    <dgm:cxn modelId="{17BE141B-8239-417C-9979-ECF486ABAC1A}" type="presOf" srcId="{D98D0573-2F5D-494D-BC53-409F83919D3A}" destId="{C41AF159-319F-4D1E-BE27-F113D732A903}" srcOrd="0" destOrd="0" presId="urn:microsoft.com/office/officeart/2005/8/layout/process1"/>
    <dgm:cxn modelId="{EAB8EC1E-B550-4B17-9885-5C8D14CF6989}" type="presOf" srcId="{320CD1CA-B6C8-4AFA-84E5-67B70F581330}" destId="{305CF5B8-0F35-497B-98DA-1EFBEEF6510B}" srcOrd="1" destOrd="0" presId="urn:microsoft.com/office/officeart/2005/8/layout/process1"/>
    <dgm:cxn modelId="{997BCF1F-7A60-4102-97E7-48D3A1D4A261}" srcId="{D98D0573-2F5D-494D-BC53-409F83919D3A}" destId="{F45B2A0A-DF8F-4408-A9F6-EE11EF60B103}" srcOrd="2" destOrd="0" parTransId="{FFFE6704-E0CB-4C37-B738-3889ACCBED5E}" sibTransId="{403C8783-A29B-435E-89FE-32A38E1B9A70}"/>
    <dgm:cxn modelId="{6340A83F-7242-4B1C-A211-4CF9C60B97D4}" srcId="{D98D0573-2F5D-494D-BC53-409F83919D3A}" destId="{4A5CA0F0-1C50-4E93-85A5-899E483D1AE8}" srcOrd="1" destOrd="0" parTransId="{C8B8D24B-D9FE-4C23-AD5D-3789C6F2BA09}" sibTransId="{320CD1CA-B6C8-4AFA-84E5-67B70F581330}"/>
    <dgm:cxn modelId="{E9938863-676E-45A6-AC12-68C09C406134}" srcId="{D98D0573-2F5D-494D-BC53-409F83919D3A}" destId="{39B46407-1968-4DD1-BCFA-5C9C432C2FAC}" srcOrd="0" destOrd="0" parTransId="{CFD361E1-C8F0-4A52-99F2-8538F8D0EC1E}" sibTransId="{84D1AE68-A65C-4871-BA72-C1DF5FEDB803}"/>
    <dgm:cxn modelId="{11754575-DC20-4469-A8DC-778FC7C0DD46}" type="presOf" srcId="{F45B2A0A-DF8F-4408-A9F6-EE11EF60B103}" destId="{D439FDC8-4135-47DF-9210-D549D14871FB}" srcOrd="0" destOrd="0" presId="urn:microsoft.com/office/officeart/2005/8/layout/process1"/>
    <dgm:cxn modelId="{816FCCA6-C13B-484F-93B3-A8CAEB085C84}" type="presOf" srcId="{84D1AE68-A65C-4871-BA72-C1DF5FEDB803}" destId="{66E150CC-90E4-4A3E-AB7A-17BB177E3E22}" srcOrd="1" destOrd="0" presId="urn:microsoft.com/office/officeart/2005/8/layout/process1"/>
    <dgm:cxn modelId="{D1ACF0B3-215F-44BE-BEF1-C7576864A53C}" type="presOf" srcId="{320CD1CA-B6C8-4AFA-84E5-67B70F581330}" destId="{DADFF430-C002-4F38-B084-A9FD8693A19C}" srcOrd="0" destOrd="0" presId="urn:microsoft.com/office/officeart/2005/8/layout/process1"/>
    <dgm:cxn modelId="{DDD69CEE-8557-463C-9797-24BEE4503C5C}" type="presOf" srcId="{4A5CA0F0-1C50-4E93-85A5-899E483D1AE8}" destId="{67325FC6-8F64-406C-850B-2E587E448235}" srcOrd="0" destOrd="0" presId="urn:microsoft.com/office/officeart/2005/8/layout/process1"/>
    <dgm:cxn modelId="{E6F9BCF3-0436-42B5-9ABC-C8AB3B971ABF}" type="presOf" srcId="{84D1AE68-A65C-4871-BA72-C1DF5FEDB803}" destId="{038916F0-CE6E-45C2-8DC7-C756E7459552}" srcOrd="0" destOrd="0" presId="urn:microsoft.com/office/officeart/2005/8/layout/process1"/>
    <dgm:cxn modelId="{61CCD845-8A7B-4558-B199-B6BB613F7B02}" type="presParOf" srcId="{C41AF159-319F-4D1E-BE27-F113D732A903}" destId="{C58DECA0-70F7-4310-9774-1D560EACA18D}" srcOrd="0" destOrd="0" presId="urn:microsoft.com/office/officeart/2005/8/layout/process1"/>
    <dgm:cxn modelId="{6A00B0CF-53D4-4C27-BB91-0616FED0333B}" type="presParOf" srcId="{C41AF159-319F-4D1E-BE27-F113D732A903}" destId="{038916F0-CE6E-45C2-8DC7-C756E7459552}" srcOrd="1" destOrd="0" presId="urn:microsoft.com/office/officeart/2005/8/layout/process1"/>
    <dgm:cxn modelId="{779B799C-A620-4CC8-B4E1-973CF1A6E6AE}" type="presParOf" srcId="{038916F0-CE6E-45C2-8DC7-C756E7459552}" destId="{66E150CC-90E4-4A3E-AB7A-17BB177E3E22}" srcOrd="0" destOrd="0" presId="urn:microsoft.com/office/officeart/2005/8/layout/process1"/>
    <dgm:cxn modelId="{582D5610-FAC3-4F10-B02F-3CD3AB8A1418}" type="presParOf" srcId="{C41AF159-319F-4D1E-BE27-F113D732A903}" destId="{67325FC6-8F64-406C-850B-2E587E448235}" srcOrd="2" destOrd="0" presId="urn:microsoft.com/office/officeart/2005/8/layout/process1"/>
    <dgm:cxn modelId="{5E707996-8C9A-4BDE-B537-034D64D4CA47}" type="presParOf" srcId="{C41AF159-319F-4D1E-BE27-F113D732A903}" destId="{DADFF430-C002-4F38-B084-A9FD8693A19C}" srcOrd="3" destOrd="0" presId="urn:microsoft.com/office/officeart/2005/8/layout/process1"/>
    <dgm:cxn modelId="{E6BAC5A4-4593-4E9B-A1DB-E8B192A34C2E}" type="presParOf" srcId="{DADFF430-C002-4F38-B084-A9FD8693A19C}" destId="{305CF5B8-0F35-497B-98DA-1EFBEEF6510B}" srcOrd="0" destOrd="0" presId="urn:microsoft.com/office/officeart/2005/8/layout/process1"/>
    <dgm:cxn modelId="{A0C157BD-3381-4CEF-B32C-F2D2B2228F01}" type="presParOf" srcId="{C41AF159-319F-4D1E-BE27-F113D732A903}" destId="{D439FDC8-4135-47DF-9210-D549D14871F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3653E-39F7-4452-B2F4-4E144F025CF8}">
      <dsp:nvSpPr>
        <dsp:cNvPr id="0" name=""/>
        <dsp:cNvSpPr/>
      </dsp:nvSpPr>
      <dsp:spPr>
        <a:xfrm>
          <a:off x="55445" y="184743"/>
          <a:ext cx="1071413" cy="11037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72ECE-888F-4751-9732-199A80F10E28}">
      <dsp:nvSpPr>
        <dsp:cNvPr id="0" name=""/>
        <dsp:cNvSpPr/>
      </dsp:nvSpPr>
      <dsp:spPr>
        <a:xfrm>
          <a:off x="0" y="1095873"/>
          <a:ext cx="1745201" cy="1745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Банк</a:t>
          </a:r>
          <a:endParaRPr lang="ru-RU" sz="2400" kern="1200" dirty="0"/>
        </a:p>
      </dsp:txBody>
      <dsp:txXfrm>
        <a:off x="51115" y="1146988"/>
        <a:ext cx="1642971" cy="1642971"/>
      </dsp:txXfrm>
    </dsp:sp>
    <dsp:sp modelId="{B04CE20F-E20C-4065-A85D-26BC566C1804}">
      <dsp:nvSpPr>
        <dsp:cNvPr id="0" name=""/>
        <dsp:cNvSpPr/>
      </dsp:nvSpPr>
      <dsp:spPr>
        <a:xfrm rot="12995">
          <a:off x="1589989" y="531587"/>
          <a:ext cx="463135" cy="419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1589989" y="615218"/>
        <a:ext cx="337331" cy="251609"/>
      </dsp:txXfrm>
    </dsp:sp>
    <dsp:sp modelId="{4EC83C47-4471-4BC2-9A54-E61C969246F0}">
      <dsp:nvSpPr>
        <dsp:cNvPr id="0" name=""/>
        <dsp:cNvSpPr/>
      </dsp:nvSpPr>
      <dsp:spPr>
        <a:xfrm>
          <a:off x="2450093" y="175589"/>
          <a:ext cx="1125253" cy="11403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95CF6-564E-4BED-9919-D71DDC9ED9BC}">
      <dsp:nvSpPr>
        <dsp:cNvPr id="0" name=""/>
        <dsp:cNvSpPr/>
      </dsp:nvSpPr>
      <dsp:spPr>
        <a:xfrm>
          <a:off x="2547346" y="1095873"/>
          <a:ext cx="1745201" cy="1745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Сбор и анализ информации об аналогах</a:t>
          </a:r>
        </a:p>
      </dsp:txBody>
      <dsp:txXfrm>
        <a:off x="2598461" y="1146988"/>
        <a:ext cx="1642971" cy="1642971"/>
      </dsp:txXfrm>
    </dsp:sp>
    <dsp:sp modelId="{BE275D9E-25EB-453F-ACEF-4A0415F8E833}">
      <dsp:nvSpPr>
        <dsp:cNvPr id="0" name=""/>
        <dsp:cNvSpPr/>
      </dsp:nvSpPr>
      <dsp:spPr>
        <a:xfrm rot="21559048">
          <a:off x="4043715" y="521018"/>
          <a:ext cx="468418" cy="419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4043719" y="605636"/>
        <a:ext cx="342614" cy="251609"/>
      </dsp:txXfrm>
    </dsp:sp>
    <dsp:sp modelId="{1ABF6F2A-3185-4B3F-B812-7E6A034DAEC9}">
      <dsp:nvSpPr>
        <dsp:cNvPr id="0" name=""/>
        <dsp:cNvSpPr/>
      </dsp:nvSpPr>
      <dsp:spPr>
        <a:xfrm>
          <a:off x="4913590" y="204437"/>
          <a:ext cx="1041396" cy="10249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B8203-C967-47AB-A96F-841693E1C726}">
      <dsp:nvSpPr>
        <dsp:cNvPr id="0" name=""/>
        <dsp:cNvSpPr/>
      </dsp:nvSpPr>
      <dsp:spPr>
        <a:xfrm>
          <a:off x="4998408" y="1095873"/>
          <a:ext cx="1745201" cy="1745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Выбор метода,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Расчеты</a:t>
          </a:r>
        </a:p>
      </dsp:txBody>
      <dsp:txXfrm>
        <a:off x="5049523" y="1146988"/>
        <a:ext cx="1642971" cy="1642971"/>
      </dsp:txXfrm>
    </dsp:sp>
    <dsp:sp modelId="{26927FAF-F2AD-493C-86A0-1FB8B7CA8005}">
      <dsp:nvSpPr>
        <dsp:cNvPr id="0" name=""/>
        <dsp:cNvSpPr/>
      </dsp:nvSpPr>
      <dsp:spPr>
        <a:xfrm rot="21583871">
          <a:off x="6448174" y="501328"/>
          <a:ext cx="493195" cy="419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6448175" y="585492"/>
        <a:ext cx="367391" cy="251609"/>
      </dsp:txXfrm>
    </dsp:sp>
    <dsp:sp modelId="{23BB1CFF-0E9B-4337-92AC-915FD3AF00B7}">
      <dsp:nvSpPr>
        <dsp:cNvPr id="0" name=""/>
        <dsp:cNvSpPr/>
      </dsp:nvSpPr>
      <dsp:spPr>
        <a:xfrm>
          <a:off x="7364102" y="215799"/>
          <a:ext cx="983508" cy="97951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E3BDA-431F-439A-AE86-23F5C9F1104B}">
      <dsp:nvSpPr>
        <dsp:cNvPr id="0" name=""/>
        <dsp:cNvSpPr/>
      </dsp:nvSpPr>
      <dsp:spPr>
        <a:xfrm>
          <a:off x="7267358" y="1095873"/>
          <a:ext cx="1745201" cy="1745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Результат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(стоимость объекта)</a:t>
          </a:r>
        </a:p>
      </dsp:txBody>
      <dsp:txXfrm>
        <a:off x="7318473" y="1146988"/>
        <a:ext cx="1642971" cy="1642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9AAF4-CEC1-4AF1-A9B1-74087A2FE295}">
      <dsp:nvSpPr>
        <dsp:cNvPr id="0" name=""/>
        <dsp:cNvSpPr/>
      </dsp:nvSpPr>
      <dsp:spPr>
        <a:xfrm>
          <a:off x="31201" y="237765"/>
          <a:ext cx="1904523" cy="19045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FBC45-E9B5-47FF-A55E-7FCBD8C62181}">
      <dsp:nvSpPr>
        <dsp:cNvPr id="0" name=""/>
        <dsp:cNvSpPr/>
      </dsp:nvSpPr>
      <dsp:spPr>
        <a:xfrm>
          <a:off x="314081" y="1761384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Ввод параметров объекта</a:t>
          </a:r>
        </a:p>
      </dsp:txBody>
      <dsp:txXfrm>
        <a:off x="369863" y="1817166"/>
        <a:ext cx="1792959" cy="1792959"/>
      </dsp:txXfrm>
    </dsp:sp>
    <dsp:sp modelId="{6372C2CD-4DD1-4C3F-81B7-5730478EB50B}">
      <dsp:nvSpPr>
        <dsp:cNvPr id="0" name=""/>
        <dsp:cNvSpPr/>
      </dsp:nvSpPr>
      <dsp:spPr>
        <a:xfrm>
          <a:off x="2293072" y="961212"/>
          <a:ext cx="357347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2293072" y="1052738"/>
        <a:ext cx="250143" cy="274578"/>
      </dsp:txXfrm>
    </dsp:sp>
    <dsp:sp modelId="{9D690704-FA03-456F-AED5-C160DCFDFF62}">
      <dsp:nvSpPr>
        <dsp:cNvPr id="0" name=""/>
        <dsp:cNvSpPr/>
      </dsp:nvSpPr>
      <dsp:spPr>
        <a:xfrm>
          <a:off x="2956718" y="237765"/>
          <a:ext cx="1904523" cy="19045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76EAC-673D-4B64-BFB1-7FD103AB989C}">
      <dsp:nvSpPr>
        <dsp:cNvPr id="0" name=""/>
        <dsp:cNvSpPr/>
      </dsp:nvSpPr>
      <dsp:spPr>
        <a:xfrm>
          <a:off x="3266757" y="1761384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Сервис</a:t>
          </a:r>
        </a:p>
      </dsp:txBody>
      <dsp:txXfrm>
        <a:off x="3322539" y="1817166"/>
        <a:ext cx="1792959" cy="1792959"/>
      </dsp:txXfrm>
    </dsp:sp>
    <dsp:sp modelId="{85B78019-0E64-49E7-9801-9F85DB8433DF}">
      <dsp:nvSpPr>
        <dsp:cNvPr id="0" name=""/>
        <dsp:cNvSpPr/>
      </dsp:nvSpPr>
      <dsp:spPr>
        <a:xfrm>
          <a:off x="5228095" y="961212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5228095" y="1052738"/>
        <a:ext cx="256797" cy="274578"/>
      </dsp:txXfrm>
    </dsp:sp>
    <dsp:sp modelId="{25163319-A815-4BF3-A23F-9C98C9A14F82}">
      <dsp:nvSpPr>
        <dsp:cNvPr id="0" name=""/>
        <dsp:cNvSpPr/>
      </dsp:nvSpPr>
      <dsp:spPr>
        <a:xfrm>
          <a:off x="5909394" y="237765"/>
          <a:ext cx="1904523" cy="190452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6000" r="-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49556-54B7-408B-BE4D-1849F8C6909A}">
      <dsp:nvSpPr>
        <dsp:cNvPr id="0" name=""/>
        <dsp:cNvSpPr/>
      </dsp:nvSpPr>
      <dsp:spPr>
        <a:xfrm>
          <a:off x="6223476" y="1761384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Результат (стоимость объекта)</a:t>
          </a:r>
        </a:p>
      </dsp:txBody>
      <dsp:txXfrm>
        <a:off x="6279258" y="1817166"/>
        <a:ext cx="1792959" cy="1792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04C00-A60C-4547-8DA9-10C14219192C}">
      <dsp:nvSpPr>
        <dsp:cNvPr id="0" name=""/>
        <dsp:cNvSpPr/>
      </dsp:nvSpPr>
      <dsp:spPr>
        <a:xfrm>
          <a:off x="8279" y="0"/>
          <a:ext cx="2135187" cy="2736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Данные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Входные параметры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Ответы</a:t>
          </a:r>
        </a:p>
      </dsp:txBody>
      <dsp:txXfrm>
        <a:off x="70816" y="62537"/>
        <a:ext cx="2010113" cy="2611279"/>
      </dsp:txXfrm>
    </dsp:sp>
    <dsp:sp modelId="{DB17BC40-AF14-474B-BDCB-350DB4EC78DF}">
      <dsp:nvSpPr>
        <dsp:cNvPr id="0" name=""/>
        <dsp:cNvSpPr/>
      </dsp:nvSpPr>
      <dsp:spPr>
        <a:xfrm>
          <a:off x="2356701" y="1103413"/>
          <a:ext cx="452057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100" kern="1200"/>
        </a:p>
      </dsp:txBody>
      <dsp:txXfrm>
        <a:off x="2356701" y="1209318"/>
        <a:ext cx="316440" cy="317716"/>
      </dsp:txXfrm>
    </dsp:sp>
    <dsp:sp modelId="{4E25A6BD-9EA4-4761-A04B-1C336EAE5EF4}">
      <dsp:nvSpPr>
        <dsp:cNvPr id="0" name=""/>
        <dsp:cNvSpPr/>
      </dsp:nvSpPr>
      <dsp:spPr>
        <a:xfrm>
          <a:off x="2996406" y="72762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Алгоритм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обучения</a:t>
          </a:r>
        </a:p>
      </dsp:txBody>
      <dsp:txXfrm>
        <a:off x="3033928" y="765142"/>
        <a:ext cx="2060143" cy="1206068"/>
      </dsp:txXfrm>
    </dsp:sp>
    <dsp:sp modelId="{8B233390-1ED0-415D-9E46-0C807545BEAC}">
      <dsp:nvSpPr>
        <dsp:cNvPr id="0" name=""/>
        <dsp:cNvSpPr/>
      </dsp:nvSpPr>
      <dsp:spPr>
        <a:xfrm>
          <a:off x="5345112" y="110341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100" kern="1200"/>
        </a:p>
      </dsp:txBody>
      <dsp:txXfrm>
        <a:off x="5345112" y="1209318"/>
        <a:ext cx="316861" cy="317716"/>
      </dsp:txXfrm>
    </dsp:sp>
    <dsp:sp modelId="{16822AB6-6BAF-42E5-A3ED-A362F8C1999E}">
      <dsp:nvSpPr>
        <dsp:cNvPr id="0" name=""/>
        <dsp:cNvSpPr/>
      </dsp:nvSpPr>
      <dsp:spPr>
        <a:xfrm>
          <a:off x="5985668" y="72762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Модель</a:t>
          </a:r>
        </a:p>
      </dsp:txBody>
      <dsp:txXfrm>
        <a:off x="6023190" y="765142"/>
        <a:ext cx="2060143" cy="1206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DECA0-70F7-4310-9774-1D560EACA18D}">
      <dsp:nvSpPr>
        <dsp:cNvPr id="0" name=""/>
        <dsp:cNvSpPr/>
      </dsp:nvSpPr>
      <dsp:spPr>
        <a:xfrm>
          <a:off x="0" y="1858992"/>
          <a:ext cx="1940952" cy="110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Точность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прогноза</a:t>
          </a:r>
        </a:p>
      </dsp:txBody>
      <dsp:txXfrm>
        <a:off x="32312" y="1891304"/>
        <a:ext cx="1876328" cy="1038576"/>
      </dsp:txXfrm>
    </dsp:sp>
    <dsp:sp modelId="{038916F0-CE6E-45C2-8DC7-C756E7459552}">
      <dsp:nvSpPr>
        <dsp:cNvPr id="0" name=""/>
        <dsp:cNvSpPr/>
      </dsp:nvSpPr>
      <dsp:spPr>
        <a:xfrm rot="15321">
          <a:off x="2124703" y="2189376"/>
          <a:ext cx="389561" cy="454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/>
        </a:p>
      </dsp:txBody>
      <dsp:txXfrm>
        <a:off x="2124704" y="2280007"/>
        <a:ext cx="272693" cy="272674"/>
      </dsp:txXfrm>
    </dsp:sp>
    <dsp:sp modelId="{67325FC6-8F64-406C-850B-2E587E448235}">
      <dsp:nvSpPr>
        <dsp:cNvPr id="0" name=""/>
        <dsp:cNvSpPr/>
      </dsp:nvSpPr>
      <dsp:spPr>
        <a:xfrm>
          <a:off x="2675965" y="1912867"/>
          <a:ext cx="1832487" cy="1018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Риск при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оценке</a:t>
          </a:r>
        </a:p>
      </dsp:txBody>
      <dsp:txXfrm>
        <a:off x="2705805" y="1942707"/>
        <a:ext cx="1772807" cy="959140"/>
      </dsp:txXfrm>
    </dsp:sp>
    <dsp:sp modelId="{DADFF430-C002-4F38-B084-A9FD8693A19C}">
      <dsp:nvSpPr>
        <dsp:cNvPr id="0" name=""/>
        <dsp:cNvSpPr/>
      </dsp:nvSpPr>
      <dsp:spPr>
        <a:xfrm rot="20463165">
          <a:off x="4680479" y="1750983"/>
          <a:ext cx="410516" cy="454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/>
        </a:p>
      </dsp:txBody>
      <dsp:txXfrm>
        <a:off x="4683815" y="1861868"/>
        <a:ext cx="287361" cy="272674"/>
      </dsp:txXfrm>
    </dsp:sp>
    <dsp:sp modelId="{D439FDC8-4135-47DF-9210-D549D14871FB}">
      <dsp:nvSpPr>
        <dsp:cNvPr id="0" name=""/>
        <dsp:cNvSpPr/>
      </dsp:nvSpPr>
      <dsp:spPr>
        <a:xfrm>
          <a:off x="5241044" y="669101"/>
          <a:ext cx="2108826" cy="165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Экономическая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 эффективность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компании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 dirty="0"/>
        </a:p>
      </dsp:txBody>
      <dsp:txXfrm>
        <a:off x="5289380" y="717437"/>
        <a:ext cx="2012154" cy="1553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BB1CD-B1C2-485E-8957-0174C0A9B60B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5BA08-4A6F-477E-AC6A-188307D35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9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Прототип дает оценку или дает «нет оценки» в случае ошибок ввода</a:t>
            </a:r>
          </a:p>
          <a:p>
            <a:r>
              <a:rPr lang="ru-RU" dirty="0"/>
              <a:t>Полученную цифру можно использовать</a:t>
            </a:r>
            <a:r>
              <a:rPr lang="ru-RU" baseline="0" dirty="0"/>
              <a:t> </a:t>
            </a:r>
            <a:r>
              <a:rPr lang="ru-RU" dirty="0"/>
              <a:t>как ориентир, от которого нужно немного “отступить“, </a:t>
            </a:r>
          </a:p>
          <a:p>
            <a:r>
              <a:rPr lang="ru-RU" dirty="0"/>
              <a:t>Параметры дома влияющие на точность – индекс</a:t>
            </a:r>
            <a:r>
              <a:rPr lang="ru-RU" baseline="0" dirty="0"/>
              <a:t> почтового отделения (район), площадь,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Сказать что модель не может анализировать и что было откинуто в процессе предобработки данных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highlight>
                  <a:srgbClr val="FFFF00"/>
                </a:highlight>
              </a:rPr>
              <a:t>Модель обучается на 1</a:t>
            </a:r>
            <a:r>
              <a:rPr lang="en-US" sz="1200" dirty="0">
                <a:highlight>
                  <a:srgbClr val="FFFF00"/>
                </a:highlight>
              </a:rPr>
              <a:t>2</a:t>
            </a:r>
            <a:r>
              <a:rPr lang="ru-RU" sz="1200" dirty="0">
                <a:highlight>
                  <a:srgbClr val="FFFF00"/>
                </a:highlight>
              </a:rPr>
              <a:t> признаках наиболее важные из них: средняя стоимость кв. фута в районе, расстояние от центра города до района (почтового отделения), площадь дома, год постройки, площадь земельного участка.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5BA08-4A6F-477E-AC6A-188307D352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8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6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0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D414-6E25-48D8-B4F2-EA0581E9C234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FBCA24-0FE5-4DDD-BE1F-B5B33B469A2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3A01F-F211-4660-ACED-3855FB817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8004"/>
            <a:ext cx="9144000" cy="2610996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Сервис для оценки залоговой стоимости дома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711593-37CE-48B3-B7C2-3E2EBE1B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5888"/>
            <a:ext cx="9144000" cy="1546699"/>
          </a:xfrm>
        </p:spPr>
        <p:txBody>
          <a:bodyPr>
            <a:normAutofit/>
          </a:bodyPr>
          <a:lstStyle/>
          <a:p>
            <a:pPr algn="r"/>
            <a:endParaRPr lang="ru-RU" dirty="0"/>
          </a:p>
          <a:p>
            <a:pPr algn="r"/>
            <a:r>
              <a:rPr lang="ru-RU" dirty="0"/>
              <a:t>Автор проекта:</a:t>
            </a:r>
          </a:p>
          <a:p>
            <a:pPr algn="r"/>
            <a:r>
              <a:rPr lang="ru-RU" dirty="0"/>
              <a:t> Соколов Иван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29467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7B577-E53E-423D-8937-E3E96819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en-US" dirty="0"/>
              <a:t>р</a:t>
            </a:r>
            <a:r>
              <a:rPr lang="ru-RU" dirty="0"/>
              <a:t>о</a:t>
            </a:r>
            <a:r>
              <a:rPr lang="en-US" dirty="0"/>
              <a:t>б</a:t>
            </a:r>
            <a:r>
              <a:rPr lang="ru-RU" dirty="0"/>
              <a:t>л</a:t>
            </a:r>
            <a:r>
              <a:rPr lang="en-US" dirty="0"/>
              <a:t>е</a:t>
            </a:r>
            <a:r>
              <a:rPr lang="ru-RU" dirty="0"/>
              <a:t>м</a:t>
            </a:r>
            <a:r>
              <a:rPr lang="en-US" dirty="0"/>
              <a:t>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E481E-EF5A-403C-8AFB-31BAD595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497286"/>
            <a:ext cx="10076392" cy="556195"/>
          </a:xfrm>
        </p:spPr>
        <p:txBody>
          <a:bodyPr>
            <a:normAutofit/>
          </a:bodyPr>
          <a:lstStyle/>
          <a:p>
            <a:r>
              <a:rPr lang="ru-RU" dirty="0" err="1"/>
              <a:t>Оц</a:t>
            </a:r>
            <a:r>
              <a:rPr lang="en-US" dirty="0"/>
              <a:t>е</a:t>
            </a:r>
            <a:r>
              <a:rPr lang="ru-RU" dirty="0"/>
              <a:t>н</a:t>
            </a:r>
            <a:r>
              <a:rPr lang="en-US" dirty="0"/>
              <a:t>к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о</a:t>
            </a:r>
            <a:r>
              <a:rPr lang="en-US" dirty="0"/>
              <a:t>и</a:t>
            </a:r>
            <a:r>
              <a:rPr lang="ru-RU" dirty="0"/>
              <a:t>м</a:t>
            </a:r>
            <a:r>
              <a:rPr lang="en-US" dirty="0"/>
              <a:t>о</a:t>
            </a:r>
            <a:r>
              <a:rPr lang="ru-RU" dirty="0"/>
              <a:t>с</a:t>
            </a:r>
            <a:r>
              <a:rPr lang="en-US" dirty="0"/>
              <a:t>т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/>
              <a:t>– требуется</a:t>
            </a:r>
            <a:r>
              <a:rPr lang="en-US" dirty="0"/>
              <a:t> </a:t>
            </a:r>
            <a:r>
              <a:rPr lang="en-US" dirty="0" err="1"/>
              <a:t>специалист</a:t>
            </a:r>
            <a:r>
              <a:rPr lang="en-US" dirty="0"/>
              <a:t>, </a:t>
            </a:r>
            <a:r>
              <a:rPr lang="en-US" dirty="0" err="1"/>
              <a:t>оплата</a:t>
            </a:r>
            <a:r>
              <a:rPr lang="en-US" dirty="0"/>
              <a:t> </a:t>
            </a:r>
            <a:r>
              <a:rPr lang="en-US" dirty="0" err="1"/>
              <a:t>труда</a:t>
            </a:r>
            <a:endParaRPr lang="en-US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E3ADCE7D-6333-4B9D-8EDE-24E4641E9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130250"/>
              </p:ext>
            </p:extLst>
          </p:nvPr>
        </p:nvGraphicFramePr>
        <p:xfrm>
          <a:off x="1982167" y="1890216"/>
          <a:ext cx="9015214" cy="284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8D11233-0133-48EB-B5CE-31729DF29925}"/>
              </a:ext>
            </a:extLst>
          </p:cNvPr>
          <p:cNvSpPr/>
          <p:nvPr/>
        </p:nvSpPr>
        <p:spPr>
          <a:xfrm>
            <a:off x="4206240" y="2088106"/>
            <a:ext cx="4837176" cy="340917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Посредник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en-US" dirty="0" err="1">
                <a:solidFill>
                  <a:schemeClr val="tx1"/>
                </a:solidFill>
              </a:rPr>
              <a:t>ценщик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7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B31C9-93CB-40BA-9D3F-4AEF6360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решение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E5F51B-7BB7-4D84-8660-3FA888C2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151422"/>
            <a:ext cx="9603275" cy="3149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AB3DE28-D7AD-4FF0-A1BE-95DCFA813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510086"/>
              </p:ext>
            </p:extLst>
          </p:nvPr>
        </p:nvGraphicFramePr>
        <p:xfrm>
          <a:off x="2032000" y="1853754"/>
          <a:ext cx="8128000" cy="4284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3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2B8E1-9F4D-46F0-A7E5-C9E4E6A5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en-US" dirty="0"/>
              <a:t>е</a:t>
            </a:r>
            <a:r>
              <a:rPr lang="ru-RU" dirty="0"/>
              <a:t>х</a:t>
            </a:r>
            <a:r>
              <a:rPr lang="en-US" dirty="0"/>
              <a:t>н</a:t>
            </a:r>
            <a:r>
              <a:rPr lang="ru-RU" dirty="0"/>
              <a:t>о</a:t>
            </a:r>
            <a:r>
              <a:rPr lang="en-US" dirty="0"/>
              <a:t>л</a:t>
            </a:r>
            <a:r>
              <a:rPr lang="ru-RU" dirty="0"/>
              <a:t>о</a:t>
            </a:r>
            <a:r>
              <a:rPr lang="en-US" dirty="0"/>
              <a:t>г</a:t>
            </a:r>
            <a:r>
              <a:rPr lang="ru-RU" dirty="0"/>
              <a:t>и</a:t>
            </a:r>
            <a:r>
              <a:rPr lang="en-US" dirty="0"/>
              <a:t>я </a:t>
            </a:r>
            <a:r>
              <a:rPr lang="ru-RU" dirty="0"/>
              <a:t>к</a:t>
            </a:r>
            <a:r>
              <a:rPr lang="en-US" dirty="0"/>
              <a:t>о</a:t>
            </a:r>
            <a:r>
              <a:rPr lang="ru-RU" dirty="0"/>
              <a:t>т</a:t>
            </a:r>
            <a:r>
              <a:rPr lang="en-US" dirty="0"/>
              <a:t>о</a:t>
            </a:r>
            <a:r>
              <a:rPr lang="ru-RU" dirty="0"/>
              <a:t>р</a:t>
            </a:r>
            <a:r>
              <a:rPr lang="en-US" dirty="0"/>
              <a:t>а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en-US" dirty="0"/>
              <a:t>о</a:t>
            </a:r>
            <a:r>
              <a:rPr lang="ru-RU" dirty="0"/>
              <a:t>з</a:t>
            </a:r>
            <a:r>
              <a:rPr lang="en-US" dirty="0"/>
              <a:t>в</a:t>
            </a:r>
            <a:r>
              <a:rPr lang="ru-RU" dirty="0"/>
              <a:t>о</a:t>
            </a:r>
            <a:r>
              <a:rPr lang="en-US" dirty="0"/>
              <a:t>л</a:t>
            </a:r>
            <a:r>
              <a:rPr lang="ru-RU" dirty="0"/>
              <a:t>и</a:t>
            </a:r>
            <a:r>
              <a:rPr lang="en-US" dirty="0"/>
              <a:t>т </a:t>
            </a:r>
            <a:r>
              <a:rPr lang="ru-RU" dirty="0"/>
              <a:t>р</a:t>
            </a:r>
            <a:r>
              <a:rPr lang="en-US" dirty="0" err="1"/>
              <a:t>ешить</a:t>
            </a:r>
            <a:r>
              <a:rPr lang="en-US" dirty="0"/>
              <a:t> </a:t>
            </a:r>
            <a:r>
              <a:rPr lang="en-US" dirty="0" err="1"/>
              <a:t>проблему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AB3B6-1336-491B-999F-99905E1F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7116"/>
            <a:ext cx="9603275" cy="908401"/>
          </a:xfrm>
        </p:spPr>
        <p:txBody>
          <a:bodyPr/>
          <a:lstStyle/>
          <a:p>
            <a:r>
              <a:rPr lang="ru-RU" dirty="0"/>
              <a:t>Машинное обучение позволяет достаточно точно определять цену по набору признаков 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38D459E-B0B1-4295-B63E-41487CEF2F37}"/>
              </a:ext>
            </a:extLst>
          </p:cNvPr>
          <p:cNvGrpSpPr/>
          <p:nvPr/>
        </p:nvGrpSpPr>
        <p:grpSpPr>
          <a:xfrm>
            <a:off x="2032000" y="2990087"/>
            <a:ext cx="8128000" cy="2736353"/>
            <a:chOff x="2032000" y="2293246"/>
            <a:chExt cx="8128000" cy="2736353"/>
          </a:xfrm>
        </p:grpSpPr>
        <p:graphicFrame>
          <p:nvGraphicFramePr>
            <p:cNvPr id="4" name="Схема 3">
              <a:extLst>
                <a:ext uri="{FF2B5EF4-FFF2-40B4-BE49-F238E27FC236}">
                  <a16:creationId xmlns:a16="http://schemas.microsoft.com/office/drawing/2014/main" id="{CA67243C-FC29-45C4-BC5C-64F492BE4C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18448394"/>
                </p:ext>
              </p:extLst>
            </p:nvPr>
          </p:nvGraphicFramePr>
          <p:xfrm>
            <a:off x="2032000" y="2293246"/>
            <a:ext cx="8128000" cy="27363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27F2D5D7-39F5-4793-8C8A-D9DFD737C8B7}"/>
                </a:ext>
              </a:extLst>
            </p:cNvPr>
            <p:cNvSpPr/>
            <p:nvPr/>
          </p:nvSpPr>
          <p:spPr>
            <a:xfrm>
              <a:off x="2166257" y="3429000"/>
              <a:ext cx="1883228" cy="90351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FA67D0C0-E416-4845-B984-C56CF4B71104}"/>
                </a:ext>
              </a:extLst>
            </p:cNvPr>
            <p:cNvSpPr/>
            <p:nvPr/>
          </p:nvSpPr>
          <p:spPr>
            <a:xfrm>
              <a:off x="2188028" y="4343799"/>
              <a:ext cx="1839685" cy="5112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0678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CE06E-C298-494B-AE46-6009204E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</a:t>
            </a:r>
            <a:r>
              <a:rPr lang="en-US" dirty="0"/>
              <a:t>з</a:t>
            </a:r>
            <a:r>
              <a:rPr lang="ru-RU" dirty="0"/>
              <a:t>н</a:t>
            </a:r>
            <a:r>
              <a:rPr lang="en-US" dirty="0"/>
              <a:t>е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м</a:t>
            </a:r>
            <a:r>
              <a:rPr lang="en-US" dirty="0"/>
              <a:t>о</a:t>
            </a:r>
            <a:r>
              <a:rPr lang="ru-RU" dirty="0"/>
              <a:t>д</a:t>
            </a:r>
            <a:r>
              <a:rPr lang="en-US" dirty="0"/>
              <a:t>е</a:t>
            </a:r>
            <a:r>
              <a:rPr lang="ru-RU" dirty="0"/>
              <a:t>л</a:t>
            </a:r>
            <a:r>
              <a:rPr lang="en-US" dirty="0"/>
              <a:t>ь </a:t>
            </a:r>
            <a:r>
              <a:rPr lang="en-US" dirty="0" err="1"/>
              <a:t>проекта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BB0A83-B595-41DC-AA76-75E595A267A7}"/>
              </a:ext>
            </a:extLst>
          </p:cNvPr>
          <p:cNvSpPr/>
          <p:nvPr/>
        </p:nvSpPr>
        <p:spPr>
          <a:xfrm>
            <a:off x="1295400" y="2015732"/>
            <a:ext cx="1774372" cy="141326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Основные партнеры</a:t>
            </a: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600" dirty="0" err="1">
                <a:solidFill>
                  <a:schemeClr val="tx1"/>
                </a:solidFill>
              </a:rPr>
              <a:t>Датасаентист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A7B458F-7E35-48FC-B1D1-71464A81C074}"/>
              </a:ext>
            </a:extLst>
          </p:cNvPr>
          <p:cNvSpPr/>
          <p:nvPr/>
        </p:nvSpPr>
        <p:spPr>
          <a:xfrm>
            <a:off x="3220127" y="2015732"/>
            <a:ext cx="1823736" cy="14312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Основные процессы</a:t>
            </a:r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chemeClr val="tx1"/>
                </a:solidFill>
              </a:rPr>
              <a:t>Переобучение модели на новых данных 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AA0D9DA-B05A-4CB8-83B7-1CEEE9CCA92C}"/>
              </a:ext>
            </a:extLst>
          </p:cNvPr>
          <p:cNvSpPr/>
          <p:nvPr/>
        </p:nvSpPr>
        <p:spPr>
          <a:xfrm>
            <a:off x="3167745" y="3564510"/>
            <a:ext cx="1876117" cy="157354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Ключевые ресурсы</a:t>
            </a:r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Платформа с сервисом 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DB0B5BF-5D3E-44C7-8870-9966FA31EFB2}"/>
              </a:ext>
            </a:extLst>
          </p:cNvPr>
          <p:cNvSpPr/>
          <p:nvPr/>
        </p:nvSpPr>
        <p:spPr>
          <a:xfrm>
            <a:off x="1295401" y="5282402"/>
            <a:ext cx="4800600" cy="77107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Структура затрат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Разработка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Сопровождение сервиса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73146A7B-DC79-4C47-A766-2932616D6BE3}"/>
              </a:ext>
            </a:extLst>
          </p:cNvPr>
          <p:cNvSpPr/>
          <p:nvPr/>
        </p:nvSpPr>
        <p:spPr>
          <a:xfrm>
            <a:off x="5182048" y="2016669"/>
            <a:ext cx="1669293" cy="312138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Предлагаемая ценность</a:t>
            </a: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Отказ от посредника  (оценщика)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Снижение рисков при оценке залога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C2103F8-2278-404C-9759-443448FDEA2E}"/>
              </a:ext>
            </a:extLst>
          </p:cNvPr>
          <p:cNvSpPr/>
          <p:nvPr/>
        </p:nvSpPr>
        <p:spPr>
          <a:xfrm>
            <a:off x="6989527" y="2015732"/>
            <a:ext cx="2118932" cy="154877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Клиентские отношения</a:t>
            </a:r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Индивидуальный подход к каждому клиенту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C9EE6B9D-0B7E-4314-AF8C-C5B096EFDE6A}"/>
              </a:ext>
            </a:extLst>
          </p:cNvPr>
          <p:cNvSpPr/>
          <p:nvPr/>
        </p:nvSpPr>
        <p:spPr>
          <a:xfrm>
            <a:off x="6989526" y="3726487"/>
            <a:ext cx="2118932" cy="141156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Каналы взаимодействия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chemeClr val="tx1"/>
                </a:solidFill>
              </a:rPr>
              <a:t>Существующие каналы взаимодействия с клиентами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B34211A-3ADB-4FC0-B233-DB3FD98B36CE}"/>
              </a:ext>
            </a:extLst>
          </p:cNvPr>
          <p:cNvSpPr/>
          <p:nvPr/>
        </p:nvSpPr>
        <p:spPr>
          <a:xfrm>
            <a:off x="9246644" y="1997708"/>
            <a:ext cx="1996307" cy="314034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Целевые группы потребителей</a:t>
            </a: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Руководители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Топ менеджеры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Сотрудники кредитного отдела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D8D672DE-CBA3-4F7D-8A2F-2ACCC0CA1C67}"/>
              </a:ext>
            </a:extLst>
          </p:cNvPr>
          <p:cNvSpPr/>
          <p:nvPr/>
        </p:nvSpPr>
        <p:spPr>
          <a:xfrm>
            <a:off x="6248399" y="5282403"/>
            <a:ext cx="4994551" cy="77107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Потоки доходов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Отказ от посредников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tx1"/>
                </a:solidFill>
              </a:rPr>
              <a:t>Снижение рисков при оценке залога </a:t>
            </a:r>
          </a:p>
        </p:txBody>
      </p:sp>
    </p:spTree>
    <p:extLst>
      <p:ext uri="{BB962C8B-B14F-4D97-AF65-F5344CB8AC3E}">
        <p14:creationId xmlns:p14="http://schemas.microsoft.com/office/powerpoint/2010/main" val="322683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480C3-DA30-4A53-A54F-302B249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 и текущие альтернативы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69D09-B35E-483C-9432-05993F61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394050" cy="3450613"/>
          </a:xfrm>
        </p:spPr>
        <p:txBody>
          <a:bodyPr/>
          <a:lstStyle/>
          <a:p>
            <a:r>
              <a:rPr lang="en-US" b="1" dirty="0"/>
              <a:t>MAPE</a:t>
            </a:r>
            <a:r>
              <a:rPr lang="en-US" dirty="0"/>
              <a:t> - </a:t>
            </a:r>
            <a:r>
              <a:rPr lang="ru-RU" dirty="0"/>
              <a:t>средняя абсолютная ошибка прогноза в процентах</a:t>
            </a:r>
            <a:endParaRPr lang="en-US" dirty="0"/>
          </a:p>
          <a:p>
            <a:r>
              <a:rPr lang="en-US" b="1" dirty="0"/>
              <a:t>Т</a:t>
            </a:r>
            <a:r>
              <a:rPr lang="ru-RU" b="1" dirty="0" err="1"/>
              <a:t>очность</a:t>
            </a:r>
            <a:r>
              <a:rPr lang="ru-RU" b="1" dirty="0"/>
              <a:t> прогноза</a:t>
            </a:r>
            <a:r>
              <a:rPr lang="en-US" b="1" dirty="0"/>
              <a:t>:</a:t>
            </a:r>
            <a:r>
              <a:rPr lang="ru-RU" dirty="0"/>
              <a:t> 1 - MAPE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A675B2-0C22-4DC6-AE3C-34435115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04" y="1632681"/>
            <a:ext cx="4394050" cy="34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3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9ED8-71BA-4FF7-9033-C49F19D1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3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Текущий статус проекта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BDB70AE-1914-417D-9D48-B3BDA113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0273" y="980502"/>
            <a:ext cx="4447764" cy="473720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182D55E-3154-4F3C-B8ED-9376F0E21A1A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5406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Пр</a:t>
            </a:r>
            <a:r>
              <a:rPr lang="en-US" dirty="0"/>
              <a:t>о</a:t>
            </a:r>
            <a:r>
              <a:rPr lang="ru-RU" dirty="0"/>
              <a:t>т</a:t>
            </a:r>
            <a:r>
              <a:rPr lang="en-US" dirty="0"/>
              <a:t>о</a:t>
            </a:r>
            <a:r>
              <a:rPr lang="ru-RU" dirty="0"/>
              <a:t>т</a:t>
            </a:r>
            <a:r>
              <a:rPr lang="en-US" dirty="0" err="1"/>
              <a:t>ип</a:t>
            </a:r>
            <a:r>
              <a:rPr lang="en-US" dirty="0"/>
              <a:t> </a:t>
            </a:r>
            <a:r>
              <a:rPr lang="en-US" dirty="0" err="1"/>
              <a:t>сервиса</a:t>
            </a:r>
            <a:endParaRPr lang="en-US" dirty="0"/>
          </a:p>
          <a:p>
            <a:r>
              <a:rPr lang="ru-RU" dirty="0"/>
              <a:t>О</a:t>
            </a:r>
            <a:r>
              <a:rPr lang="en-US" dirty="0" err="1"/>
              <a:t>бучен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г.</a:t>
            </a:r>
            <a:r>
              <a:rPr lang="ru-RU" dirty="0"/>
              <a:t>Х</a:t>
            </a:r>
            <a:r>
              <a:rPr lang="en-US" dirty="0"/>
              <a:t>ь</a:t>
            </a:r>
            <a:r>
              <a:rPr lang="ru-RU" dirty="0"/>
              <a:t>ю</a:t>
            </a:r>
            <a:r>
              <a:rPr lang="en-US" dirty="0"/>
              <a:t>с</a:t>
            </a:r>
            <a:r>
              <a:rPr lang="ru-RU" dirty="0"/>
              <a:t>т</a:t>
            </a:r>
            <a:r>
              <a:rPr lang="en-US" dirty="0"/>
              <a:t>о</a:t>
            </a:r>
            <a:r>
              <a:rPr lang="ru-RU" dirty="0"/>
              <a:t>н</a:t>
            </a:r>
          </a:p>
          <a:p>
            <a:r>
              <a:rPr lang="ru-RU" dirty="0"/>
              <a:t>Н</a:t>
            </a:r>
            <a:r>
              <a:rPr lang="en-US" dirty="0"/>
              <a:t>е </a:t>
            </a:r>
            <a:r>
              <a:rPr lang="en-US" dirty="0" err="1"/>
              <a:t>оценивает</a:t>
            </a:r>
            <a:r>
              <a:rPr lang="en-US" dirty="0"/>
              <a:t> </a:t>
            </a:r>
            <a:r>
              <a:rPr lang="en-US" dirty="0" err="1"/>
              <a:t>многоквартирные</a:t>
            </a:r>
            <a:r>
              <a:rPr lang="en-US" dirty="0"/>
              <a:t> </a:t>
            </a:r>
            <a:r>
              <a:rPr lang="en-US" dirty="0" err="1"/>
              <a:t>дома</a:t>
            </a:r>
            <a:r>
              <a:rPr lang="en-US" dirty="0"/>
              <a:t>, </a:t>
            </a:r>
            <a:r>
              <a:rPr lang="en-US" dirty="0" err="1"/>
              <a:t>отели</a:t>
            </a:r>
            <a:r>
              <a:rPr lang="en-US" dirty="0"/>
              <a:t>, </a:t>
            </a:r>
            <a:r>
              <a:rPr lang="en-US" dirty="0" err="1"/>
              <a:t>участки</a:t>
            </a:r>
            <a:r>
              <a:rPr lang="en-US" dirty="0"/>
              <a:t> </a:t>
            </a:r>
            <a:r>
              <a:rPr lang="en-US" dirty="0" err="1"/>
              <a:t>земли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дома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5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42AE1-6A93-469C-A52E-B8C181B0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10E17-1342-4FA3-8512-EBFA17BE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DB1AA26-B82D-45B1-B288-BEC4320DB7B1}"/>
              </a:ext>
            </a:extLst>
          </p:cNvPr>
          <p:cNvGrpSpPr/>
          <p:nvPr/>
        </p:nvGrpSpPr>
        <p:grpSpPr>
          <a:xfrm>
            <a:off x="2420257" y="2015732"/>
            <a:ext cx="7351486" cy="2988515"/>
            <a:chOff x="2420257" y="-456443"/>
            <a:chExt cx="7351486" cy="5418667"/>
          </a:xfrm>
        </p:grpSpPr>
        <p:graphicFrame>
          <p:nvGraphicFramePr>
            <p:cNvPr id="4" name="Схема 3">
              <a:extLst>
                <a:ext uri="{FF2B5EF4-FFF2-40B4-BE49-F238E27FC236}">
                  <a16:creationId xmlns:a16="http://schemas.microsoft.com/office/drawing/2014/main" id="{AC9D90D9-4643-4C48-A12E-8BE50B4447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2108045"/>
                </p:ext>
              </p:extLst>
            </p:nvPr>
          </p:nvGraphicFramePr>
          <p:xfrm>
            <a:off x="2420257" y="-456443"/>
            <a:ext cx="7351486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Стрелка: вверх 4">
              <a:extLst>
                <a:ext uri="{FF2B5EF4-FFF2-40B4-BE49-F238E27FC236}">
                  <a16:creationId xmlns:a16="http://schemas.microsoft.com/office/drawing/2014/main" id="{B2AA4897-29D3-432B-B812-53EEEC7A0290}"/>
                </a:ext>
              </a:extLst>
            </p:cNvPr>
            <p:cNvSpPr/>
            <p:nvPr/>
          </p:nvSpPr>
          <p:spPr>
            <a:xfrm>
              <a:off x="2621537" y="3296099"/>
              <a:ext cx="274064" cy="755790"/>
            </a:xfrm>
            <a:prstGeom prst="up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Стрелка: вверх 6">
              <a:extLst>
                <a:ext uri="{FF2B5EF4-FFF2-40B4-BE49-F238E27FC236}">
                  <a16:creationId xmlns:a16="http://schemas.microsoft.com/office/drawing/2014/main" id="{FD05317A-F5AD-4602-B6F4-234F0C07FE96}"/>
                </a:ext>
              </a:extLst>
            </p:cNvPr>
            <p:cNvSpPr/>
            <p:nvPr/>
          </p:nvSpPr>
          <p:spPr>
            <a:xfrm rot="10800000">
              <a:off x="5234319" y="3473738"/>
              <a:ext cx="274064" cy="755790"/>
            </a:xfrm>
            <a:prstGeom prst="up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Стрелка: вверх 7">
              <a:extLst>
                <a:ext uri="{FF2B5EF4-FFF2-40B4-BE49-F238E27FC236}">
                  <a16:creationId xmlns:a16="http://schemas.microsoft.com/office/drawing/2014/main" id="{642B1B88-8D89-4305-83EC-C0FAAD74F008}"/>
                </a:ext>
              </a:extLst>
            </p:cNvPr>
            <p:cNvSpPr/>
            <p:nvPr/>
          </p:nvSpPr>
          <p:spPr>
            <a:xfrm>
              <a:off x="7729706" y="1856817"/>
              <a:ext cx="274064" cy="755790"/>
            </a:xfrm>
            <a:prstGeom prst="up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F5A77D3-A5F6-4A0C-8BB3-CB3E51DE3F74}"/>
              </a:ext>
            </a:extLst>
          </p:cNvPr>
          <p:cNvSpPr/>
          <p:nvPr/>
        </p:nvSpPr>
        <p:spPr>
          <a:xfrm>
            <a:off x="3862718" y="2373015"/>
            <a:ext cx="3017263" cy="79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Отказ от посредника</a:t>
            </a:r>
          </a:p>
        </p:txBody>
      </p:sp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id="{5B222500-8817-4C67-ACC2-7581436DC64C}"/>
              </a:ext>
            </a:extLst>
          </p:cNvPr>
          <p:cNvSpPr/>
          <p:nvPr/>
        </p:nvSpPr>
        <p:spPr>
          <a:xfrm rot="7066129">
            <a:off x="7008828" y="2973278"/>
            <a:ext cx="563328" cy="397802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738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1928</TotalTime>
  <Words>364</Words>
  <Application>Microsoft Office PowerPoint</Application>
  <PresentationFormat>Широкоэкранный</PresentationFormat>
  <Paragraphs>87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Галерея</vt:lpstr>
      <vt:lpstr>Сервис для оценки залоговой стоимости дома</vt:lpstr>
      <vt:lpstr>Проблема</vt:lpstr>
      <vt:lpstr>решение</vt:lpstr>
      <vt:lpstr>технология которая позволит решить проблему</vt:lpstr>
      <vt:lpstr>Бизнес модель проекта</vt:lpstr>
      <vt:lpstr>Конкуренты и текущие альтернативы</vt:lpstr>
      <vt:lpstr>Текущий статус проекта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оценки залоговой стоимости дома на примере истории продаж в г. Хьюстон штат Техас</dc:title>
  <dc:creator>Ivan Sokolov</dc:creator>
  <cp:lastModifiedBy>Ivan Sokolov</cp:lastModifiedBy>
  <cp:revision>91</cp:revision>
  <dcterms:created xsi:type="dcterms:W3CDTF">2020-06-21T13:20:36Z</dcterms:created>
  <dcterms:modified xsi:type="dcterms:W3CDTF">2020-06-29T06:04:22Z</dcterms:modified>
</cp:coreProperties>
</file>