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8990e9066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8990e9066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8990e9066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8990e9066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8990e9066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8990e9066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8990e9066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8990e9066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8990e9066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8990e9066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8990e906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8990e906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okolovnikita2530.github.io/LazyLoad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okolovnikita2530.github.io/Form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Script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Соколов Никита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Чему я научился на курсе по Java Script...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"/>
              <a:t>Оптимизация картинок на сайте (LazyLoad).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4572000" y="4229400"/>
            <a:ext cx="6987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rgbClr val="1155CC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Ссылка на пример... *тык)*</a:t>
            </a:r>
            <a:endParaRPr sz="3300">
              <a:solidFill>
                <a:srgbClr val="1155CC"/>
              </a:solidFill>
            </a:endParaRPr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147675" y="5143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463" y="616550"/>
            <a:ext cx="6277068" cy="3530851"/>
          </a:xfrm>
          <a:prstGeom prst="rect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	Формы для сайта.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4572000" y="4229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rgbClr val="1155CC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Ссылка на пример... *тык)*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463" y="576600"/>
            <a:ext cx="6277068" cy="3530851"/>
          </a:xfrm>
          <a:prstGeom prst="rect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2114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Спасибо за внимание!</a:t>
            </a:r>
            <a:endParaRPr sz="4000"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227600" y="5143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