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3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D50-57DA-4313-9AF3-E41F0992408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4A53-923E-4329-A5C3-46A716360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9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D50-57DA-4313-9AF3-E41F0992408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4A53-923E-4329-A5C3-46A716360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13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D50-57DA-4313-9AF3-E41F0992408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4A53-923E-4329-A5C3-46A716360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9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D50-57DA-4313-9AF3-E41F0992408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4A53-923E-4329-A5C3-46A716360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53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D50-57DA-4313-9AF3-E41F0992408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4A53-923E-4329-A5C3-46A716360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3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D50-57DA-4313-9AF3-E41F0992408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4A53-923E-4329-A5C3-46A716360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1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D50-57DA-4313-9AF3-E41F0992408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4A53-923E-4329-A5C3-46A716360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67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D50-57DA-4313-9AF3-E41F0992408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4A53-923E-4329-A5C3-46A716360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45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D50-57DA-4313-9AF3-E41F0992408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4A53-923E-4329-A5C3-46A716360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09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D50-57DA-4313-9AF3-E41F0992408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4A53-923E-4329-A5C3-46A716360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2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D50-57DA-4313-9AF3-E41F0992408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4A53-923E-4329-A5C3-46A716360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5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3D50-57DA-4313-9AF3-E41F0992408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94A53-923E-4329-A5C3-46A716360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8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082040" y="1594803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Санкции и сфера 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Судьба социальных сетей?</a:t>
            </a:r>
            <a:endParaRPr lang="ru-RU" b="1" i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214360" y="4871721"/>
            <a:ext cx="3810000" cy="18843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студентка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курса 195 группы: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Соколова Д.Г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6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722120" y="1119981"/>
            <a:ext cx="4572000" cy="1509713"/>
          </a:xfrm>
        </p:spPr>
        <p:txBody>
          <a:bodyPr>
            <a:normAutofit/>
          </a:bodyPr>
          <a:lstStyle/>
          <a:p>
            <a:r>
              <a:rPr lang="ru-RU" sz="4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Сложно, но вы крепитесь!</a:t>
            </a:r>
            <a:endParaRPr lang="ru-RU" sz="4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Объект 1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36" y="2190750"/>
            <a:ext cx="6524967" cy="4351338"/>
          </a:xfrm>
        </p:spPr>
      </p:pic>
    </p:spTree>
    <p:extLst>
      <p:ext uri="{BB962C8B-B14F-4D97-AF65-F5344CB8AC3E}">
        <p14:creationId xmlns:p14="http://schemas.microsoft.com/office/powerpoint/2010/main" val="428442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590591" y="1674018"/>
            <a:ext cx="4145280" cy="468185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 ограничения доступа к депозитарию открытого кода для российских разработчиков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6" y="1383665"/>
            <a:ext cx="6527007" cy="5262563"/>
          </a:xfrm>
        </p:spPr>
      </p:pic>
    </p:spTree>
    <p:extLst>
      <p:ext uri="{BB962C8B-B14F-4D97-AF65-F5344CB8AC3E}">
        <p14:creationId xmlns:p14="http://schemas.microsoft.com/office/powerpoint/2010/main" val="143698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90600" y="942022"/>
            <a:ext cx="8473440" cy="132556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 также лишить поддержки могут и уже существующие программы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2267585"/>
            <a:ext cx="6751984" cy="4351338"/>
          </a:xfrm>
        </p:spPr>
      </p:pic>
    </p:spTree>
    <p:extLst>
      <p:ext uri="{BB962C8B-B14F-4D97-AF65-F5344CB8AC3E}">
        <p14:creationId xmlns:p14="http://schemas.microsoft.com/office/powerpoint/2010/main" val="100879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03242" y="1436688"/>
            <a:ext cx="4084320" cy="513651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Россия непобедима. Были обнародованы планы по созданию аналога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концу 2022 года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43" y="2221865"/>
            <a:ext cx="6521434" cy="4351338"/>
          </a:xfrm>
        </p:spPr>
      </p:pic>
    </p:spTree>
    <p:extLst>
      <p:ext uri="{BB962C8B-B14F-4D97-AF65-F5344CB8AC3E}">
        <p14:creationId xmlns:p14="http://schemas.microsoft.com/office/powerpoint/2010/main" val="25282471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Санкции и сфера IT. Судьба социальных сетей?</vt:lpstr>
      <vt:lpstr>Сложно, но вы крепитесь!</vt:lpstr>
      <vt:lpstr>На GitHub возможны ограничения доступа к депозитарию открытого кода для российских разработчиков</vt:lpstr>
      <vt:lpstr>Точно также лишить поддержки могут и уже существующие программы</vt:lpstr>
      <vt:lpstr>Однако, Россия непобедима. Были обнародованы планы по созданию аналога GitHub к концу 2022 года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Санкции и сфера IT. Судьба социальных сетей?</dc:title>
  <dc:creator>Дарья Соколова</dc:creator>
  <cp:lastModifiedBy>Дарья Соколова</cp:lastModifiedBy>
  <cp:revision>6</cp:revision>
  <dcterms:created xsi:type="dcterms:W3CDTF">2022-03-09T18:06:26Z</dcterms:created>
  <dcterms:modified xsi:type="dcterms:W3CDTF">2022-05-12T14:06:33Z</dcterms:modified>
</cp:coreProperties>
</file>