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prod-tableau-bi/#/workbooks/835/view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5C47D79-F76F-4FFE-A782-D2E0292AA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Кубок Огня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5180F754-965E-4768-9F28-120832CDC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8/31/2022 2:50:12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Отдел.Дашборд">
            <a:extLst>
              <a:ext uri="{FF2B5EF4-FFF2-40B4-BE49-F238E27FC236}">
                <a16:creationId xmlns:a16="http://schemas.microsoft.com/office/drawing/2014/main" id="{D22B5042-6916-451D-B26F-6A7D0F5F3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Факультет.Дашборд">
            <a:extLst>
              <a:ext uri="{FF2B5EF4-FFF2-40B4-BE49-F238E27FC236}">
                <a16:creationId xmlns:a16="http://schemas.microsoft.com/office/drawing/2014/main" id="{1609BE34-26E1-4C08-A761-136925C42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1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Факультеты.Детализация">
            <a:extLst>
              <a:ext uri="{FF2B5EF4-FFF2-40B4-BE49-F238E27FC236}">
                <a16:creationId xmlns:a16="http://schemas.microsoft.com/office/drawing/2014/main" id="{6BD5DC09-B8C8-485A-894C-3B0D2B381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09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Широкоэкранный</PresentationFormat>
  <Paragraphs>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Кубок Огня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Кубок Огня</dc:title>
  <dc:creator/>
  <cp:lastModifiedBy>Сокол Александр</cp:lastModifiedBy>
  <cp:revision>1</cp:revision>
  <dcterms:created xsi:type="dcterms:W3CDTF">2022-08-31T11:50:12Z</dcterms:created>
  <dcterms:modified xsi:type="dcterms:W3CDTF">2022-08-31T11:51:27Z</dcterms:modified>
</cp:coreProperties>
</file>