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311" r:id="rId6"/>
    <p:sldId id="261" r:id="rId7"/>
    <p:sldId id="31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1344C1-0428-4BDC-A081-541D26FF7914}">
  <a:tblStyle styleId="{411344C1-0428-4BDC-A081-541D26FF7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8110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87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35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7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67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7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7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526578" y="1368311"/>
            <a:ext cx="8104100" cy="9840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3200" b="1" dirty="0" smtClean="0">
                <a:latin typeface="+mn-lt"/>
              </a:rPr>
              <a:t>საინფორმაციო შინაარსის საიტი</a:t>
            </a:r>
            <a:endParaRPr sz="3200" b="1" dirty="0">
              <a:latin typeface="+mn-lt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6578" y="235235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1800" dirty="0" smtClean="0">
                <a:latin typeface="+mj-lt"/>
              </a:rPr>
              <a:t>ციფრული და ბიზნეს მოდელები ტურიზმში</a:t>
            </a:r>
            <a:endParaRPr sz="1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7962" y="377830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>
                <a:latin typeface="+mj-lt"/>
              </a:rPr>
              <a:t>ემზარი უჯირაული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50" y="58317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smtClean="0">
                <a:latin typeface="Sylfaen" panose="010A0502050306030303" pitchFamily="18" charset="0"/>
              </a:rPr>
              <a:t>ტურისტული ვებ</a:t>
            </a:r>
            <a:r>
              <a:rPr sz="2400" b="1" dirty="0" smtClean="0">
                <a:latin typeface="Sylfaen" panose="010A0502050306030303" pitchFamily="18" charset="0"/>
              </a:rPr>
              <a:t>-გვერდის გაკეთების მიზეზები</a:t>
            </a:r>
            <a:endParaRPr sz="2400" b="1" dirty="0">
              <a:latin typeface="Sylfaen" panose="010A0502050306030303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49" y="1302527"/>
            <a:ext cx="4338975" cy="326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SzPts val="1100"/>
            </a:pPr>
            <a:r>
              <a:rPr lang="ka-GE" sz="1200" dirty="0" smtClean="0">
                <a:latin typeface="Sylfaen" panose="010A0502050306030303" pitchFamily="18" charset="0"/>
              </a:rPr>
              <a:t>საქართველოს უზარმაზარი ტურისტული პოტენციალი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ka-GE" sz="1200" dirty="0" smtClean="0">
                <a:latin typeface="Sylfaen" panose="010A0502050306030303" pitchFamily="18" charset="0"/>
              </a:rPr>
              <a:t>მსგავსი საიტების დეფიციტი ბაზარზე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ka-GE" sz="1200" dirty="0" smtClean="0">
                <a:latin typeface="Sylfaen" panose="010A0502050306030303" pitchFamily="18" charset="0"/>
              </a:rPr>
              <a:t>ტურისტებისთვის მეტი კომფორტი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ka-GE" sz="1200" dirty="0" smtClean="0">
                <a:latin typeface="Sylfaen" panose="010A0502050306030303" pitchFamily="18" charset="0"/>
              </a:rPr>
              <a:t>საერთაშორისო გამოცდილება (აზია და აფრიკა)</a:t>
            </a:r>
            <a:endParaRPr lang="ka-GE" sz="1200" dirty="0" smtClean="0">
              <a:latin typeface="Sylfaen" panose="010A0502050306030303" pitchFamily="18" charset="0"/>
            </a:endParaRP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ka-GE" sz="1200" dirty="0" smtClean="0">
                <a:latin typeface="Sylfaen" panose="010A0502050306030303" pitchFamily="18" charset="0"/>
              </a:rPr>
              <a:t>კვლევა</a:t>
            </a:r>
            <a:endParaRPr sz="12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410500" y="53823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2400" b="1" dirty="0" smtClean="0">
                <a:latin typeface="+mj-lt"/>
              </a:rPr>
              <a:t>ჩემი კვლევა</a:t>
            </a:r>
            <a:endParaRPr sz="2400" b="1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7" y="1368311"/>
            <a:ext cx="4092266" cy="256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0" y="55685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2400" b="1" dirty="0" smtClean="0"/>
              <a:t>ვებ-გვერდის ზოგადი მიმოხილვა</a:t>
            </a:r>
            <a:endParaRPr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937"/>
            <a:ext cx="4958514" cy="2295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878" y="1184937"/>
            <a:ext cx="4603913" cy="2295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95" y="347998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 smtClean="0"/>
              <a:t>მთავარი გვერდი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2018" y="3479982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 smtClean="0"/>
              <a:t>საინფორმაციო გვერდი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0" y="55685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2400" b="1" dirty="0" smtClean="0"/>
              <a:t>ვებ-გვერდის ზოგადი მიმოხილვა</a:t>
            </a:r>
            <a:endParaRPr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7954" y="3383219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 smtClean="0"/>
              <a:t>ტრანსპორტის კატეგორიები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2271" y="338322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 smtClean="0"/>
              <a:t>რეგისტრაცია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7379"/>
            <a:ext cx="4616045" cy="2235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45" y="1147379"/>
            <a:ext cx="4527955" cy="22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994850" y="638362"/>
            <a:ext cx="5154300" cy="295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2400" b="1" dirty="0" smtClean="0"/>
              <a:t>სამომავლო გეგმები</a:t>
            </a:r>
            <a:endParaRPr sz="2400" b="1"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881510" y="1190694"/>
            <a:ext cx="5532448" cy="328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 smtClean="0"/>
              <a:t>მობილური აპლიკაციის გაკეთება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sz="1200" dirty="0" smtClean="0"/>
              <a:t>ტრანსპორტის რუკა, დრო, მარშრუტები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sz="1200" dirty="0" smtClean="0"/>
              <a:t>სასტუმროში ნომრის დაჯავშნის შესაძლებლობა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 smtClean="0"/>
              <a:t>საკუთარი მარშრუტის დაგეგმვის შესაძლებლობა</a:t>
            </a: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CATO </a:t>
            </a:r>
            <a:r>
              <a:rPr lang="en-US" sz="1200" dirty="0" smtClean="0"/>
              <a:t>- Context </a:t>
            </a:r>
            <a:r>
              <a:rPr lang="en-US" sz="1200" dirty="0"/>
              <a:t>Aware Tourism Ontologies 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0" y="638362"/>
            <a:ext cx="9144000" cy="295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CATO</a:t>
            </a:r>
            <a:endParaRPr sz="2400" b="1"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881510" y="1190694"/>
            <a:ext cx="5532448" cy="328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sz="1200" b="1" dirty="0"/>
              <a:t>Context Aware Tourism Ontologies </a:t>
            </a:r>
            <a:r>
              <a:rPr lang="en-US" sz="1200" dirty="0" smtClean="0"/>
              <a:t>- </a:t>
            </a:r>
            <a:r>
              <a:rPr lang="ka-GE" sz="1200" dirty="0" smtClean="0"/>
              <a:t>არის ტექნოლოგია რომელიც აკვირდება ტურისტის გადაადგილებას შემდეგ აგროვებს ამ ინფორმაციას და სთავაზობს ისეთ მარშრუტებს და სხვადასხვა აქტივობებს რაც მისთვის იქნება უფრო მისაღები, შესაბამისად ყველა მოგზაურს აწვდის განსხვავებულ შეთავაზებას.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3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109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Crimson Text</vt:lpstr>
      <vt:lpstr>Lato</vt:lpstr>
      <vt:lpstr>Montserrat</vt:lpstr>
      <vt:lpstr>Sylfaen</vt:lpstr>
      <vt:lpstr>Vidaloka</vt:lpstr>
      <vt:lpstr>Minimalist Business Slides by Slidesgo</vt:lpstr>
      <vt:lpstr>საინფორმაციო შინაარსის საიტი</vt:lpstr>
      <vt:lpstr>ტურისტული ვებ-გვერდის გაკეთების მიზეზები</vt:lpstr>
      <vt:lpstr>ჩემი კვლევა</vt:lpstr>
      <vt:lpstr>ვებ-გვერდის ზოგადი მიმოხილვა</vt:lpstr>
      <vt:lpstr>ვებ-გვერდის ზოგადი მიმოხილვა</vt:lpstr>
      <vt:lpstr>სამომავლო გეგმები</vt:lpstr>
      <vt:lpstr>CATO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საინფორმაციო შინაარსის საიტი</dc:title>
  <cp:lastModifiedBy>SokraTT - 2</cp:lastModifiedBy>
  <cp:revision>15</cp:revision>
  <dcterms:modified xsi:type="dcterms:W3CDTF">2021-07-21T16:02:01Z</dcterms:modified>
</cp:coreProperties>
</file>