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2"/>
  </p:notesMasterIdLst>
  <p:sldIdLst>
    <p:sldId id="256" r:id="rId4"/>
    <p:sldId id="380" r:id="rId5"/>
    <p:sldId id="268" r:id="rId6"/>
    <p:sldId id="275" r:id="rId7"/>
    <p:sldId id="262" r:id="rId8"/>
    <p:sldId id="315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0" y="72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EA9AE-9A0A-4378-AD02-C8458930F63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6E49-3322-47ED-A539-DE48C0D56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0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42260" y="2054396"/>
            <a:ext cx="1164959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2260" y="595419"/>
            <a:ext cx="11649592" cy="1384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 rot="17995275" flipV="1">
            <a:off x="9372781" y="5593694"/>
            <a:ext cx="1661119" cy="2148001"/>
            <a:chOff x="5710110" y="861237"/>
            <a:chExt cx="2762761" cy="3572539"/>
          </a:xfrm>
        </p:grpSpPr>
        <p:sp>
          <p:nvSpPr>
            <p:cNvPr id="6" name="Isosceles Triangle 5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7FA69F2D-A6E0-414B-9364-1D41FF7D3B7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4225" y="117446"/>
            <a:ext cx="11914438" cy="5187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05FB4E29-9C56-45B9-A73A-BC7E2986D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75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53833" y="287254"/>
            <a:ext cx="914289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DA131F02-8560-4936-8196-7B5B3CDB11E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66227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xmlns="" id="{FC4D0155-DE74-4ED9-B57D-FCD563766CB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19434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xmlns="" id="{EFA1E3D6-DD27-4B94-BD57-3429E799CFE1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613020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xmlns="" id="{1CBE543A-EEDF-47EE-9E4B-8EEFE00C1C2B}"/>
              </a:ext>
            </a:extLst>
          </p:cNvPr>
          <p:cNvSpPr/>
          <p:nvPr userDrawn="1"/>
        </p:nvSpPr>
        <p:spPr>
          <a:xfrm>
            <a:off x="3613020" y="3887674"/>
            <a:ext cx="212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xmlns="" id="{0180C7D7-E731-42FC-A240-C204839E739E}"/>
              </a:ext>
            </a:extLst>
          </p:cNvPr>
          <p:cNvSpPr/>
          <p:nvPr userDrawn="1"/>
        </p:nvSpPr>
        <p:spPr>
          <a:xfrm>
            <a:off x="6366227" y="3887674"/>
            <a:ext cx="212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xmlns="" id="{8F8CA96E-58DA-4D5C-9F73-719A9E293C0D}"/>
              </a:ext>
            </a:extLst>
          </p:cNvPr>
          <p:cNvSpPr/>
          <p:nvPr userDrawn="1"/>
        </p:nvSpPr>
        <p:spPr>
          <a:xfrm>
            <a:off x="9119434" y="3887674"/>
            <a:ext cx="212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xmlns="" id="{1CC12A8B-343C-49CF-8E36-97ED170F977E}"/>
              </a:ext>
            </a:extLst>
          </p:cNvPr>
          <p:cNvSpPr/>
          <p:nvPr userDrawn="1"/>
        </p:nvSpPr>
        <p:spPr>
          <a:xfrm>
            <a:off x="3613020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xmlns="" id="{077046BC-04C7-4CFE-9D6B-78D51C62B0B1}"/>
              </a:ext>
            </a:extLst>
          </p:cNvPr>
          <p:cNvSpPr/>
          <p:nvPr userDrawn="1"/>
        </p:nvSpPr>
        <p:spPr>
          <a:xfrm>
            <a:off x="6366227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xmlns="" id="{13B85CA1-601A-4A68-A34B-A70AACBDC3E7}"/>
              </a:ext>
            </a:extLst>
          </p:cNvPr>
          <p:cNvSpPr/>
          <p:nvPr userDrawn="1"/>
        </p:nvSpPr>
        <p:spPr>
          <a:xfrm>
            <a:off x="9119434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xmlns="" id="{5F117DB7-DDC6-469F-9F54-0F6E4D98DE57}"/>
              </a:ext>
            </a:extLst>
          </p:cNvPr>
          <p:cNvSpPr/>
          <p:nvPr userDrawn="1"/>
        </p:nvSpPr>
        <p:spPr>
          <a:xfrm>
            <a:off x="4423020" y="5632583"/>
            <a:ext cx="50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xmlns="" id="{48FCA12A-1A66-4221-827F-42C19D989A20}"/>
              </a:ext>
            </a:extLst>
          </p:cNvPr>
          <p:cNvSpPr/>
          <p:nvPr userDrawn="1"/>
        </p:nvSpPr>
        <p:spPr>
          <a:xfrm>
            <a:off x="7176227" y="5632583"/>
            <a:ext cx="50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xmlns="" id="{254AA85F-5F94-400B-ADB5-87246B10685F}"/>
              </a:ext>
            </a:extLst>
          </p:cNvPr>
          <p:cNvSpPr/>
          <p:nvPr userDrawn="1"/>
        </p:nvSpPr>
        <p:spPr>
          <a:xfrm>
            <a:off x="9929434" y="5632583"/>
            <a:ext cx="50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327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82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042640" y="1"/>
            <a:ext cx="4155273" cy="6867525"/>
          </a:xfrm>
          <a:custGeom>
            <a:avLst/>
            <a:gdLst>
              <a:gd name="connsiteX0" fmla="*/ 0 w 3600400"/>
              <a:gd name="connsiteY0" fmla="*/ 6858000 h 6858000"/>
              <a:gd name="connsiteX1" fmla="*/ 1090741 w 3600400"/>
              <a:gd name="connsiteY1" fmla="*/ 0 h 6858000"/>
              <a:gd name="connsiteX2" fmla="*/ 3600400 w 3600400"/>
              <a:gd name="connsiteY2" fmla="*/ 0 h 6858000"/>
              <a:gd name="connsiteX3" fmla="*/ 2509659 w 3600400"/>
              <a:gd name="connsiteY3" fmla="*/ 6858000 h 6858000"/>
              <a:gd name="connsiteX4" fmla="*/ 0 w 3600400"/>
              <a:gd name="connsiteY4" fmla="*/ 6858000 h 6858000"/>
              <a:gd name="connsiteX0" fmla="*/ 0 w 3600400"/>
              <a:gd name="connsiteY0" fmla="*/ 6858000 h 6858000"/>
              <a:gd name="connsiteX1" fmla="*/ 568846 w 3600400"/>
              <a:gd name="connsiteY1" fmla="*/ 3286125 h 6858000"/>
              <a:gd name="connsiteX2" fmla="*/ 1090741 w 3600400"/>
              <a:gd name="connsiteY2" fmla="*/ 0 h 6858000"/>
              <a:gd name="connsiteX3" fmla="*/ 3600400 w 3600400"/>
              <a:gd name="connsiteY3" fmla="*/ 0 h 6858000"/>
              <a:gd name="connsiteX4" fmla="*/ 2509659 w 3600400"/>
              <a:gd name="connsiteY4" fmla="*/ 6858000 h 6858000"/>
              <a:gd name="connsiteX5" fmla="*/ 0 w 3600400"/>
              <a:gd name="connsiteY5" fmla="*/ 6858000 h 6858000"/>
              <a:gd name="connsiteX0" fmla="*/ 0 w 3600400"/>
              <a:gd name="connsiteY0" fmla="*/ 6858000 h 6858000"/>
              <a:gd name="connsiteX1" fmla="*/ 464071 w 3600400"/>
              <a:gd name="connsiteY1" fmla="*/ 3933825 h 6858000"/>
              <a:gd name="connsiteX2" fmla="*/ 568846 w 3600400"/>
              <a:gd name="connsiteY2" fmla="*/ 328612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197496 w 3600400"/>
              <a:gd name="connsiteY1" fmla="*/ 3305175 h 6858000"/>
              <a:gd name="connsiteX2" fmla="*/ 568846 w 3600400"/>
              <a:gd name="connsiteY2" fmla="*/ 328612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197496 w 3600400"/>
              <a:gd name="connsiteY1" fmla="*/ 3305175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207021 w 3600400"/>
              <a:gd name="connsiteY1" fmla="*/ 3352800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207021 w 3600400"/>
              <a:gd name="connsiteY1" fmla="*/ 3324225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0 w 3600400"/>
              <a:gd name="connsiteY0" fmla="*/ 6858000 h 6858000"/>
              <a:gd name="connsiteX1" fmla="*/ 1216546 w 3600400"/>
              <a:gd name="connsiteY1" fmla="*/ 3352800 h 6858000"/>
              <a:gd name="connsiteX2" fmla="*/ 540271 w 3600400"/>
              <a:gd name="connsiteY2" fmla="*/ 3343275 h 6858000"/>
              <a:gd name="connsiteX3" fmla="*/ 1090741 w 3600400"/>
              <a:gd name="connsiteY3" fmla="*/ 0 h 6858000"/>
              <a:gd name="connsiteX4" fmla="*/ 3600400 w 3600400"/>
              <a:gd name="connsiteY4" fmla="*/ 0 h 6858000"/>
              <a:gd name="connsiteX5" fmla="*/ 2509659 w 3600400"/>
              <a:gd name="connsiteY5" fmla="*/ 6858000 h 6858000"/>
              <a:gd name="connsiteX6" fmla="*/ 0 w 3600400"/>
              <a:gd name="connsiteY6" fmla="*/ 6858000 h 6858000"/>
              <a:gd name="connsiteX0" fmla="*/ 31229 w 3060129"/>
              <a:gd name="connsiteY0" fmla="*/ 6867525 h 6867525"/>
              <a:gd name="connsiteX1" fmla="*/ 676275 w 3060129"/>
              <a:gd name="connsiteY1" fmla="*/ 3352800 h 6867525"/>
              <a:gd name="connsiteX2" fmla="*/ 0 w 3060129"/>
              <a:gd name="connsiteY2" fmla="*/ 3343275 h 6867525"/>
              <a:gd name="connsiteX3" fmla="*/ 550470 w 3060129"/>
              <a:gd name="connsiteY3" fmla="*/ 0 h 6867525"/>
              <a:gd name="connsiteX4" fmla="*/ 3060129 w 3060129"/>
              <a:gd name="connsiteY4" fmla="*/ 0 h 6867525"/>
              <a:gd name="connsiteX5" fmla="*/ 1969388 w 3060129"/>
              <a:gd name="connsiteY5" fmla="*/ 6858000 h 6867525"/>
              <a:gd name="connsiteX6" fmla="*/ 31229 w 3060129"/>
              <a:gd name="connsiteY6" fmla="*/ 6867525 h 6867525"/>
              <a:gd name="connsiteX0" fmla="*/ 0 w 3086050"/>
              <a:gd name="connsiteY0" fmla="*/ 6867525 h 6867525"/>
              <a:gd name="connsiteX1" fmla="*/ 702196 w 3086050"/>
              <a:gd name="connsiteY1" fmla="*/ 3352800 h 6867525"/>
              <a:gd name="connsiteX2" fmla="*/ 25921 w 3086050"/>
              <a:gd name="connsiteY2" fmla="*/ 3343275 h 6867525"/>
              <a:gd name="connsiteX3" fmla="*/ 576391 w 3086050"/>
              <a:gd name="connsiteY3" fmla="*/ 0 h 6867525"/>
              <a:gd name="connsiteX4" fmla="*/ 3086050 w 3086050"/>
              <a:gd name="connsiteY4" fmla="*/ 0 h 6867525"/>
              <a:gd name="connsiteX5" fmla="*/ 1995309 w 3086050"/>
              <a:gd name="connsiteY5" fmla="*/ 6858000 h 6867525"/>
              <a:gd name="connsiteX6" fmla="*/ 0 w 3086050"/>
              <a:gd name="connsiteY6" fmla="*/ 6867525 h 6867525"/>
              <a:gd name="connsiteX0" fmla="*/ 0 w 3086050"/>
              <a:gd name="connsiteY0" fmla="*/ 6867525 h 6867525"/>
              <a:gd name="connsiteX1" fmla="*/ 635521 w 3086050"/>
              <a:gd name="connsiteY1" fmla="*/ 3352800 h 6867525"/>
              <a:gd name="connsiteX2" fmla="*/ 25921 w 3086050"/>
              <a:gd name="connsiteY2" fmla="*/ 3343275 h 6867525"/>
              <a:gd name="connsiteX3" fmla="*/ 576391 w 3086050"/>
              <a:gd name="connsiteY3" fmla="*/ 0 h 6867525"/>
              <a:gd name="connsiteX4" fmla="*/ 3086050 w 3086050"/>
              <a:gd name="connsiteY4" fmla="*/ 0 h 6867525"/>
              <a:gd name="connsiteX5" fmla="*/ 1995309 w 3086050"/>
              <a:gd name="connsiteY5" fmla="*/ 6858000 h 6867525"/>
              <a:gd name="connsiteX6" fmla="*/ 0 w 3086050"/>
              <a:gd name="connsiteY6" fmla="*/ 6867525 h 6867525"/>
              <a:gd name="connsiteX0" fmla="*/ 0 w 3109734"/>
              <a:gd name="connsiteY0" fmla="*/ 6867525 h 6867525"/>
              <a:gd name="connsiteX1" fmla="*/ 635521 w 3109734"/>
              <a:gd name="connsiteY1" fmla="*/ 3352800 h 6867525"/>
              <a:gd name="connsiteX2" fmla="*/ 25921 w 3109734"/>
              <a:gd name="connsiteY2" fmla="*/ 3343275 h 6867525"/>
              <a:gd name="connsiteX3" fmla="*/ 576391 w 3109734"/>
              <a:gd name="connsiteY3" fmla="*/ 0 h 6867525"/>
              <a:gd name="connsiteX4" fmla="*/ 3086050 w 3109734"/>
              <a:gd name="connsiteY4" fmla="*/ 0 h 6867525"/>
              <a:gd name="connsiteX5" fmla="*/ 3109734 w 3109734"/>
              <a:gd name="connsiteY5" fmla="*/ 6867525 h 6867525"/>
              <a:gd name="connsiteX6" fmla="*/ 0 w 3109734"/>
              <a:gd name="connsiteY6" fmla="*/ 6867525 h 6867525"/>
              <a:gd name="connsiteX0" fmla="*/ 0 w 3116455"/>
              <a:gd name="connsiteY0" fmla="*/ 6867525 h 6867525"/>
              <a:gd name="connsiteX1" fmla="*/ 635521 w 3116455"/>
              <a:gd name="connsiteY1" fmla="*/ 3352800 h 6867525"/>
              <a:gd name="connsiteX2" fmla="*/ 25921 w 3116455"/>
              <a:gd name="connsiteY2" fmla="*/ 3343275 h 6867525"/>
              <a:gd name="connsiteX3" fmla="*/ 576391 w 3116455"/>
              <a:gd name="connsiteY3" fmla="*/ 0 h 6867525"/>
              <a:gd name="connsiteX4" fmla="*/ 3114625 w 3116455"/>
              <a:gd name="connsiteY4" fmla="*/ 0 h 6867525"/>
              <a:gd name="connsiteX5" fmla="*/ 3109734 w 3116455"/>
              <a:gd name="connsiteY5" fmla="*/ 6867525 h 6867525"/>
              <a:gd name="connsiteX6" fmla="*/ 0 w 3116455"/>
              <a:gd name="connsiteY6" fmla="*/ 6867525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6455" h="6867525">
                <a:moveTo>
                  <a:pt x="0" y="6867525"/>
                </a:moveTo>
                <a:lnTo>
                  <a:pt x="635521" y="3352800"/>
                </a:lnTo>
                <a:lnTo>
                  <a:pt x="25921" y="3343275"/>
                </a:lnTo>
                <a:lnTo>
                  <a:pt x="576391" y="0"/>
                </a:lnTo>
                <a:lnTo>
                  <a:pt x="3114625" y="0"/>
                </a:lnTo>
                <a:cubicBezTo>
                  <a:pt x="3122520" y="2289175"/>
                  <a:pt x="3101839" y="4578350"/>
                  <a:pt x="3109734" y="6867525"/>
                </a:cubicBezTo>
                <a:lnTo>
                  <a:pt x="0" y="6867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46921" y="0"/>
            <a:ext cx="3888000" cy="33480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46921" y="3510000"/>
            <a:ext cx="3887317" cy="33480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377416EA-3BC7-46F5-BA01-2ED4ACAA9D61}"/>
              </a:ext>
            </a:extLst>
          </p:cNvPr>
          <p:cNvSpPr/>
          <p:nvPr userDrawn="1"/>
        </p:nvSpPr>
        <p:spPr>
          <a:xfrm>
            <a:off x="0" y="908720"/>
            <a:ext cx="720000" cy="17823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rgbClr val="F5679D"/>
              </a:solidFill>
            </a:endParaRPr>
          </a:p>
        </p:txBody>
      </p:sp>
      <p:sp>
        <p:nvSpPr>
          <p:cNvPr id="6" name="Parallelogram 8">
            <a:extLst>
              <a:ext uri="{FF2B5EF4-FFF2-40B4-BE49-F238E27FC236}">
                <a16:creationId xmlns:a16="http://schemas.microsoft.com/office/drawing/2014/main" xmlns="" id="{44E1236C-AF9C-40BA-8D4B-A528CBD7F6E9}"/>
              </a:ext>
            </a:extLst>
          </p:cNvPr>
          <p:cNvSpPr/>
          <p:nvPr userDrawn="1"/>
        </p:nvSpPr>
        <p:spPr>
          <a:xfrm>
            <a:off x="4175786" y="4365104"/>
            <a:ext cx="960108" cy="2492896"/>
          </a:xfrm>
          <a:prstGeom prst="parallelogram">
            <a:avLst>
              <a:gd name="adj" fmla="val 6364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arallelogram 9">
            <a:extLst>
              <a:ext uri="{FF2B5EF4-FFF2-40B4-BE49-F238E27FC236}">
                <a16:creationId xmlns:a16="http://schemas.microsoft.com/office/drawing/2014/main" xmlns="" id="{A7A58638-C86F-4317-BF5F-5F70F0939630}"/>
              </a:ext>
            </a:extLst>
          </p:cNvPr>
          <p:cNvSpPr/>
          <p:nvPr userDrawn="1"/>
        </p:nvSpPr>
        <p:spPr>
          <a:xfrm>
            <a:off x="3932965" y="4941168"/>
            <a:ext cx="635376" cy="1916832"/>
          </a:xfrm>
          <a:prstGeom prst="parallelogram">
            <a:avLst>
              <a:gd name="adj" fmla="val 81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7033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7BB3987B-D002-4893-8FE3-CD1BE40130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30345" y="2251551"/>
            <a:ext cx="11675306" cy="4456611"/>
          </a:xfrm>
          <a:custGeom>
            <a:avLst/>
            <a:gdLst>
              <a:gd name="connsiteX0" fmla="*/ 10618976 w 11675306"/>
              <a:gd name="connsiteY0" fmla="*/ 4156366 h 4456611"/>
              <a:gd name="connsiteX1" fmla="*/ 10623885 w 11675306"/>
              <a:gd name="connsiteY1" fmla="*/ 4160004 h 4456611"/>
              <a:gd name="connsiteX2" fmla="*/ 10618030 w 11675306"/>
              <a:gd name="connsiteY2" fmla="*/ 4159903 h 4456611"/>
              <a:gd name="connsiteX3" fmla="*/ 6143530 w 11675306"/>
              <a:gd name="connsiteY3" fmla="*/ 1722392 h 4456611"/>
              <a:gd name="connsiteX4" fmla="*/ 6138631 w 11675306"/>
              <a:gd name="connsiteY4" fmla="*/ 1747121 h 4456611"/>
              <a:gd name="connsiteX5" fmla="*/ 6143530 w 11675306"/>
              <a:gd name="connsiteY5" fmla="*/ 1771849 h 4456611"/>
              <a:gd name="connsiteX6" fmla="*/ 6156158 w 11675306"/>
              <a:gd name="connsiteY6" fmla="*/ 1747121 h 4456611"/>
              <a:gd name="connsiteX7" fmla="*/ 9857349 w 11675306"/>
              <a:gd name="connsiteY7" fmla="*/ 1710126 h 4456611"/>
              <a:gd name="connsiteX8" fmla="*/ 9834377 w 11675306"/>
              <a:gd name="connsiteY8" fmla="*/ 1732855 h 4456611"/>
              <a:gd name="connsiteX9" fmla="*/ 9829704 w 11675306"/>
              <a:gd name="connsiteY9" fmla="*/ 1747120 h 4456611"/>
              <a:gd name="connsiteX10" fmla="*/ 9834377 w 11675306"/>
              <a:gd name="connsiteY10" fmla="*/ 1761387 h 4456611"/>
              <a:gd name="connsiteX11" fmla="*/ 9857350 w 11675306"/>
              <a:gd name="connsiteY11" fmla="*/ 1784115 h 4456611"/>
              <a:gd name="connsiteX12" fmla="*/ 9859798 w 11675306"/>
              <a:gd name="connsiteY12" fmla="*/ 1747121 h 4456611"/>
              <a:gd name="connsiteX13" fmla="*/ 6226300 w 11675306"/>
              <a:gd name="connsiteY13" fmla="*/ 0 h 4456611"/>
              <a:gd name="connsiteX14" fmla="*/ 6241605 w 11675306"/>
              <a:gd name="connsiteY14" fmla="*/ 129702 h 4456611"/>
              <a:gd name="connsiteX15" fmla="*/ 6286183 w 11675306"/>
              <a:gd name="connsiteY15" fmla="*/ 259915 h 4456611"/>
              <a:gd name="connsiteX16" fmla="*/ 6353971 w 11675306"/>
              <a:gd name="connsiteY16" fmla="*/ 66947 h 4456611"/>
              <a:gd name="connsiteX17" fmla="*/ 6363626 w 11675306"/>
              <a:gd name="connsiteY17" fmla="*/ 184783 h 4456611"/>
              <a:gd name="connsiteX18" fmla="*/ 6438708 w 11675306"/>
              <a:gd name="connsiteY18" fmla="*/ 244928 h 4456611"/>
              <a:gd name="connsiteX19" fmla="*/ 6633551 w 11675306"/>
              <a:gd name="connsiteY19" fmla="*/ 154194 h 4456611"/>
              <a:gd name="connsiteX20" fmla="*/ 6624719 w 11675306"/>
              <a:gd name="connsiteY20" fmla="*/ 324659 h 4456611"/>
              <a:gd name="connsiteX21" fmla="*/ 6616913 w 11675306"/>
              <a:gd name="connsiteY21" fmla="*/ 436307 h 4456611"/>
              <a:gd name="connsiteX22" fmla="*/ 6629957 w 11675306"/>
              <a:gd name="connsiteY22" fmla="*/ 360051 h 4456611"/>
              <a:gd name="connsiteX23" fmla="*/ 6694665 w 11675306"/>
              <a:gd name="connsiteY23" fmla="*/ 343530 h 4456611"/>
              <a:gd name="connsiteX24" fmla="*/ 6783715 w 11675306"/>
              <a:gd name="connsiteY24" fmla="*/ 274483 h 4456611"/>
              <a:gd name="connsiteX25" fmla="*/ 6800354 w 11675306"/>
              <a:gd name="connsiteY25" fmla="*/ 327725 h 4456611"/>
              <a:gd name="connsiteX26" fmla="*/ 6842465 w 11675306"/>
              <a:gd name="connsiteY26" fmla="*/ 263742 h 4456611"/>
              <a:gd name="connsiteX27" fmla="*/ 6854072 w 11675306"/>
              <a:gd name="connsiteY27" fmla="*/ 269827 h 4456611"/>
              <a:gd name="connsiteX28" fmla="*/ 6899265 w 11675306"/>
              <a:gd name="connsiteY28" fmla="*/ 364752 h 4456611"/>
              <a:gd name="connsiteX29" fmla="*/ 6947744 w 11675306"/>
              <a:gd name="connsiteY29" fmla="*/ 271463 h 4456611"/>
              <a:gd name="connsiteX30" fmla="*/ 6991601 w 11675306"/>
              <a:gd name="connsiteY30" fmla="*/ 107493 h 4456611"/>
              <a:gd name="connsiteX31" fmla="*/ 7024879 w 11675306"/>
              <a:gd name="connsiteY31" fmla="*/ 213975 h 4456611"/>
              <a:gd name="connsiteX32" fmla="*/ 7036897 w 11675306"/>
              <a:gd name="connsiteY32" fmla="*/ 196535 h 4456611"/>
              <a:gd name="connsiteX33" fmla="*/ 7168571 w 11675306"/>
              <a:gd name="connsiteY33" fmla="*/ 34098 h 4456611"/>
              <a:gd name="connsiteX34" fmla="*/ 7204006 w 11675306"/>
              <a:gd name="connsiteY34" fmla="*/ 17066 h 4456611"/>
              <a:gd name="connsiteX35" fmla="*/ 7209759 w 11675306"/>
              <a:gd name="connsiteY35" fmla="*/ 23050 h 4456611"/>
              <a:gd name="connsiteX36" fmla="*/ 7206987 w 11675306"/>
              <a:gd name="connsiteY36" fmla="*/ 181853 h 4456611"/>
              <a:gd name="connsiteX37" fmla="*/ 7194661 w 11675306"/>
              <a:gd name="connsiteY37" fmla="*/ 216939 h 4456611"/>
              <a:gd name="connsiteX38" fmla="*/ 7170730 w 11675306"/>
              <a:gd name="connsiteY38" fmla="*/ 245938 h 4456611"/>
              <a:gd name="connsiteX39" fmla="*/ 7205240 w 11675306"/>
              <a:gd name="connsiteY39" fmla="*/ 281841 h 4456611"/>
              <a:gd name="connsiteX40" fmla="*/ 7246530 w 11675306"/>
              <a:gd name="connsiteY40" fmla="*/ 264911 h 4456611"/>
              <a:gd name="connsiteX41" fmla="*/ 7336914 w 11675306"/>
              <a:gd name="connsiteY41" fmla="*/ 119404 h 4456611"/>
              <a:gd name="connsiteX42" fmla="*/ 7335066 w 11675306"/>
              <a:gd name="connsiteY42" fmla="*/ 225273 h 4456611"/>
              <a:gd name="connsiteX43" fmla="*/ 7350783 w 11675306"/>
              <a:gd name="connsiteY43" fmla="*/ 331449 h 4456611"/>
              <a:gd name="connsiteX44" fmla="*/ 7409120 w 11675306"/>
              <a:gd name="connsiteY44" fmla="*/ 8880 h 4456611"/>
              <a:gd name="connsiteX45" fmla="*/ 7458629 w 11675306"/>
              <a:gd name="connsiteY45" fmla="*/ 192130 h 4456611"/>
              <a:gd name="connsiteX46" fmla="*/ 7494474 w 11675306"/>
              <a:gd name="connsiteY46" fmla="*/ 151571 h 4456611"/>
              <a:gd name="connsiteX47" fmla="*/ 7576540 w 11675306"/>
              <a:gd name="connsiteY47" fmla="*/ 147121 h 4456611"/>
              <a:gd name="connsiteX48" fmla="*/ 7657681 w 11675306"/>
              <a:gd name="connsiteY48" fmla="*/ 195604 h 4456611"/>
              <a:gd name="connsiteX49" fmla="*/ 7706469 w 11675306"/>
              <a:gd name="connsiteY49" fmla="*/ 84671 h 4456611"/>
              <a:gd name="connsiteX50" fmla="*/ 7794287 w 11675306"/>
              <a:gd name="connsiteY50" fmla="*/ 86203 h 4456611"/>
              <a:gd name="connsiteX51" fmla="*/ 7824278 w 11675306"/>
              <a:gd name="connsiteY51" fmla="*/ 45544 h 4456611"/>
              <a:gd name="connsiteX52" fmla="*/ 7876661 w 11675306"/>
              <a:gd name="connsiteY52" fmla="*/ 64108 h 4456611"/>
              <a:gd name="connsiteX53" fmla="*/ 7909631 w 11675306"/>
              <a:gd name="connsiteY53" fmla="*/ 188235 h 4456611"/>
              <a:gd name="connsiteX54" fmla="*/ 7975058 w 11675306"/>
              <a:gd name="connsiteY54" fmla="*/ 130543 h 4456611"/>
              <a:gd name="connsiteX55" fmla="*/ 7953902 w 11675306"/>
              <a:gd name="connsiteY55" fmla="*/ 336093 h 4456611"/>
              <a:gd name="connsiteX56" fmla="*/ 8078386 w 11675306"/>
              <a:gd name="connsiteY56" fmla="*/ 250015 h 4456611"/>
              <a:gd name="connsiteX57" fmla="*/ 8096669 w 11675306"/>
              <a:gd name="connsiteY57" fmla="*/ 209149 h 4456611"/>
              <a:gd name="connsiteX58" fmla="*/ 8138472 w 11675306"/>
              <a:gd name="connsiteY58" fmla="*/ 162812 h 4456611"/>
              <a:gd name="connsiteX59" fmla="*/ 8173290 w 11675306"/>
              <a:gd name="connsiteY59" fmla="*/ 181071 h 4456611"/>
              <a:gd name="connsiteX60" fmla="*/ 8171341 w 11675306"/>
              <a:gd name="connsiteY60" fmla="*/ 292820 h 4456611"/>
              <a:gd name="connsiteX61" fmla="*/ 8124299 w 11675306"/>
              <a:gd name="connsiteY61" fmla="*/ 303767 h 4456611"/>
              <a:gd name="connsiteX62" fmla="*/ 8210166 w 11675306"/>
              <a:gd name="connsiteY62" fmla="*/ 417050 h 4456611"/>
              <a:gd name="connsiteX63" fmla="*/ 8218690 w 11675306"/>
              <a:gd name="connsiteY63" fmla="*/ 264230 h 4456611"/>
              <a:gd name="connsiteX64" fmla="*/ 8324276 w 11675306"/>
              <a:gd name="connsiteY64" fmla="*/ 254307 h 4456611"/>
              <a:gd name="connsiteX65" fmla="*/ 8394838 w 11675306"/>
              <a:gd name="connsiteY65" fmla="*/ 237888 h 4456611"/>
              <a:gd name="connsiteX66" fmla="*/ 8448864 w 11675306"/>
              <a:gd name="connsiteY66" fmla="*/ 162347 h 4456611"/>
              <a:gd name="connsiteX67" fmla="*/ 8508745 w 11675306"/>
              <a:gd name="connsiteY67" fmla="*/ 86908 h 4456611"/>
              <a:gd name="connsiteX68" fmla="*/ 8549932 w 11675306"/>
              <a:gd name="connsiteY68" fmla="*/ 75860 h 4456611"/>
              <a:gd name="connsiteX69" fmla="*/ 8694960 w 11675306"/>
              <a:gd name="connsiteY69" fmla="*/ 154876 h 4456611"/>
              <a:gd name="connsiteX70" fmla="*/ 8729780 w 11675306"/>
              <a:gd name="connsiteY70" fmla="*/ 173133 h 4456611"/>
              <a:gd name="connsiteX71" fmla="*/ 8764803 w 11675306"/>
              <a:gd name="connsiteY71" fmla="*/ 179629 h 4456611"/>
              <a:gd name="connsiteX72" fmla="*/ 8897097 w 11675306"/>
              <a:gd name="connsiteY72" fmla="*/ 317256 h 4456611"/>
              <a:gd name="connsiteX73" fmla="*/ 8956154 w 11675306"/>
              <a:gd name="connsiteY73" fmla="*/ 288870 h 4456611"/>
              <a:gd name="connsiteX74" fmla="*/ 8990152 w 11675306"/>
              <a:gd name="connsiteY74" fmla="*/ 354181 h 4456611"/>
              <a:gd name="connsiteX75" fmla="*/ 9036476 w 11675306"/>
              <a:gd name="connsiteY75" fmla="*/ 384406 h 4456611"/>
              <a:gd name="connsiteX76" fmla="*/ 9043357 w 11675306"/>
              <a:gd name="connsiteY76" fmla="*/ 325692 h 4456611"/>
              <a:gd name="connsiteX77" fmla="*/ 9026307 w 11675306"/>
              <a:gd name="connsiteY77" fmla="*/ 295977 h 4456611"/>
              <a:gd name="connsiteX78" fmla="*/ 9083723 w 11675306"/>
              <a:gd name="connsiteY78" fmla="*/ 361697 h 4456611"/>
              <a:gd name="connsiteX79" fmla="*/ 9219197 w 11675306"/>
              <a:gd name="connsiteY79" fmla="*/ 316995 h 4456611"/>
              <a:gd name="connsiteX80" fmla="*/ 9337314 w 11675306"/>
              <a:gd name="connsiteY80" fmla="*/ 260223 h 4456611"/>
              <a:gd name="connsiteX81" fmla="*/ 9466115 w 11675306"/>
              <a:gd name="connsiteY81" fmla="*/ 262471 h 4456611"/>
              <a:gd name="connsiteX82" fmla="*/ 9500832 w 11675306"/>
              <a:gd name="connsiteY82" fmla="*/ 286610 h 4456611"/>
              <a:gd name="connsiteX83" fmla="*/ 9517882 w 11675306"/>
              <a:gd name="connsiteY83" fmla="*/ 316324 h 4456611"/>
              <a:gd name="connsiteX84" fmla="*/ 9521681 w 11675306"/>
              <a:gd name="connsiteY84" fmla="*/ 434060 h 4456611"/>
              <a:gd name="connsiteX85" fmla="*/ 9631788 w 11675306"/>
              <a:gd name="connsiteY85" fmla="*/ 500698 h 4456611"/>
              <a:gd name="connsiteX86" fmla="*/ 9631584 w 11675306"/>
              <a:gd name="connsiteY86" fmla="*/ 512462 h 4456611"/>
              <a:gd name="connsiteX87" fmla="*/ 9637542 w 11675306"/>
              <a:gd name="connsiteY87" fmla="*/ 506683 h 4456611"/>
              <a:gd name="connsiteX88" fmla="*/ 9697935 w 11675306"/>
              <a:gd name="connsiteY88" fmla="*/ 401836 h 4456611"/>
              <a:gd name="connsiteX89" fmla="*/ 9729875 w 11675306"/>
              <a:gd name="connsiteY89" fmla="*/ 249424 h 4456611"/>
              <a:gd name="connsiteX90" fmla="*/ 9814818 w 11675306"/>
              <a:gd name="connsiteY90" fmla="*/ 415643 h 4456611"/>
              <a:gd name="connsiteX91" fmla="*/ 9927595 w 11675306"/>
              <a:gd name="connsiteY91" fmla="*/ 329360 h 4456611"/>
              <a:gd name="connsiteX92" fmla="*/ 9956456 w 11675306"/>
              <a:gd name="connsiteY92" fmla="*/ 353397 h 4456611"/>
              <a:gd name="connsiteX93" fmla="*/ 9943620 w 11675306"/>
              <a:gd name="connsiteY93" fmla="*/ 417891 h 4456611"/>
              <a:gd name="connsiteX94" fmla="*/ 9865456 w 11675306"/>
              <a:gd name="connsiteY94" fmla="*/ 534195 h 4456611"/>
              <a:gd name="connsiteX95" fmla="*/ 9876241 w 11675306"/>
              <a:gd name="connsiteY95" fmla="*/ 587333 h 4456611"/>
              <a:gd name="connsiteX96" fmla="*/ 9923797 w 11675306"/>
              <a:gd name="connsiteY96" fmla="*/ 546980 h 4456611"/>
              <a:gd name="connsiteX97" fmla="*/ 10012025 w 11675306"/>
              <a:gd name="connsiteY97" fmla="*/ 524986 h 4456611"/>
              <a:gd name="connsiteX98" fmla="*/ 10029179 w 11675306"/>
              <a:gd name="connsiteY98" fmla="*/ 548819 h 4456611"/>
              <a:gd name="connsiteX99" fmla="*/ 10075500 w 11675306"/>
              <a:gd name="connsiteY99" fmla="*/ 579044 h 4456611"/>
              <a:gd name="connsiteX100" fmla="*/ 10106930 w 11675306"/>
              <a:gd name="connsiteY100" fmla="*/ 456042 h 4456611"/>
              <a:gd name="connsiteX101" fmla="*/ 10141955 w 11675306"/>
              <a:gd name="connsiteY101" fmla="*/ 462536 h 4456611"/>
              <a:gd name="connsiteX102" fmla="*/ 10212928 w 11675306"/>
              <a:gd name="connsiteY102" fmla="*/ 422592 h 4456611"/>
              <a:gd name="connsiteX103" fmla="*/ 10224740 w 11675306"/>
              <a:gd name="connsiteY103" fmla="*/ 416914 h 4456611"/>
              <a:gd name="connsiteX104" fmla="*/ 10278662 w 11675306"/>
              <a:gd name="connsiteY104" fmla="*/ 347255 h 4456611"/>
              <a:gd name="connsiteX105" fmla="*/ 10319642 w 11675306"/>
              <a:gd name="connsiteY105" fmla="*/ 347970 h 4456611"/>
              <a:gd name="connsiteX106" fmla="*/ 10389999 w 11675306"/>
              <a:gd name="connsiteY106" fmla="*/ 343315 h 4456611"/>
              <a:gd name="connsiteX107" fmla="*/ 10407873 w 11675306"/>
              <a:gd name="connsiteY107" fmla="*/ 325976 h 4456611"/>
              <a:gd name="connsiteX108" fmla="*/ 10435912 w 11675306"/>
              <a:gd name="connsiteY108" fmla="*/ 397067 h 4456611"/>
              <a:gd name="connsiteX109" fmla="*/ 10529688 w 11675306"/>
              <a:gd name="connsiteY109" fmla="*/ 392820 h 4456611"/>
              <a:gd name="connsiteX110" fmla="*/ 10542115 w 11675306"/>
              <a:gd name="connsiteY110" fmla="*/ 351853 h 4456611"/>
              <a:gd name="connsiteX111" fmla="*/ 10548688 w 11675306"/>
              <a:gd name="connsiteY111" fmla="*/ 310784 h 4456611"/>
              <a:gd name="connsiteX112" fmla="*/ 10630856 w 11675306"/>
              <a:gd name="connsiteY112" fmla="*/ 300451 h 4456611"/>
              <a:gd name="connsiteX113" fmla="*/ 10624182 w 11675306"/>
              <a:gd name="connsiteY113" fmla="*/ 347403 h 4456611"/>
              <a:gd name="connsiteX114" fmla="*/ 10638972 w 11675306"/>
              <a:gd name="connsiteY114" fmla="*/ 506512 h 4456611"/>
              <a:gd name="connsiteX115" fmla="*/ 10691560 w 11675306"/>
              <a:gd name="connsiteY115" fmla="*/ 513314 h 4456611"/>
              <a:gd name="connsiteX116" fmla="*/ 10711998 w 11675306"/>
              <a:gd name="connsiteY116" fmla="*/ 348936 h 4456611"/>
              <a:gd name="connsiteX117" fmla="*/ 10936631 w 11675306"/>
              <a:gd name="connsiteY117" fmla="*/ 564659 h 4456611"/>
              <a:gd name="connsiteX118" fmla="*/ 10920504 w 11675306"/>
              <a:gd name="connsiteY118" fmla="*/ 482010 h 4456611"/>
              <a:gd name="connsiteX119" fmla="*/ 10966416 w 11675306"/>
              <a:gd name="connsiteY119" fmla="*/ 535761 h 4456611"/>
              <a:gd name="connsiteX120" fmla="*/ 10973296 w 11675306"/>
              <a:gd name="connsiteY120" fmla="*/ 477048 h 4456611"/>
              <a:gd name="connsiteX121" fmla="*/ 10973708 w 11675306"/>
              <a:gd name="connsiteY121" fmla="*/ 453521 h 4456611"/>
              <a:gd name="connsiteX122" fmla="*/ 11015099 w 11675306"/>
              <a:gd name="connsiteY122" fmla="*/ 430710 h 4456611"/>
              <a:gd name="connsiteX123" fmla="*/ 10998665 w 11675306"/>
              <a:gd name="connsiteY123" fmla="*/ 365705 h 4456611"/>
              <a:gd name="connsiteX124" fmla="*/ 11028041 w 11675306"/>
              <a:gd name="connsiteY124" fmla="*/ 360335 h 4456611"/>
              <a:gd name="connsiteX125" fmla="*/ 11044681 w 11675306"/>
              <a:gd name="connsiteY125" fmla="*/ 413576 h 4456611"/>
              <a:gd name="connsiteX126" fmla="*/ 11101378 w 11675306"/>
              <a:gd name="connsiteY126" fmla="*/ 520467 h 4456611"/>
              <a:gd name="connsiteX127" fmla="*/ 11304643 w 11675306"/>
              <a:gd name="connsiteY127" fmla="*/ 618150 h 4456611"/>
              <a:gd name="connsiteX128" fmla="*/ 11351068 w 11675306"/>
              <a:gd name="connsiteY128" fmla="*/ 642494 h 4456611"/>
              <a:gd name="connsiteX129" fmla="*/ 11415571 w 11675306"/>
              <a:gd name="connsiteY129" fmla="*/ 637736 h 4456611"/>
              <a:gd name="connsiteX130" fmla="*/ 11491681 w 11675306"/>
              <a:gd name="connsiteY130" fmla="*/ 639064 h 4456611"/>
              <a:gd name="connsiteX131" fmla="*/ 11542729 w 11675306"/>
              <a:gd name="connsiteY131" fmla="*/ 734090 h 4456611"/>
              <a:gd name="connsiteX132" fmla="*/ 11594700 w 11675306"/>
              <a:gd name="connsiteY132" fmla="*/ 776181 h 4456611"/>
              <a:gd name="connsiteX133" fmla="*/ 11606102 w 11675306"/>
              <a:gd name="connsiteY133" fmla="*/ 794030 h 4456611"/>
              <a:gd name="connsiteX134" fmla="*/ 11661262 w 11675306"/>
              <a:gd name="connsiteY134" fmla="*/ 1324499 h 4456611"/>
              <a:gd name="connsiteX135" fmla="*/ 11670918 w 11675306"/>
              <a:gd name="connsiteY135" fmla="*/ 1442336 h 4456611"/>
              <a:gd name="connsiteX136" fmla="*/ 11646473 w 11675306"/>
              <a:gd name="connsiteY136" fmla="*/ 1500743 h 4456611"/>
              <a:gd name="connsiteX137" fmla="*/ 11637954 w 11675306"/>
              <a:gd name="connsiteY137" fmla="*/ 1505250 h 4456611"/>
              <a:gd name="connsiteX138" fmla="*/ 11637952 w 11675306"/>
              <a:gd name="connsiteY138" fmla="*/ 1505325 h 4456611"/>
              <a:gd name="connsiteX139" fmla="*/ 11639542 w 11675306"/>
              <a:gd name="connsiteY139" fmla="*/ 1722248 h 4456611"/>
              <a:gd name="connsiteX140" fmla="*/ 11636130 w 11675306"/>
              <a:gd name="connsiteY140" fmla="*/ 1747121 h 4456611"/>
              <a:gd name="connsiteX141" fmla="*/ 11639542 w 11675306"/>
              <a:gd name="connsiteY141" fmla="*/ 1771994 h 4456611"/>
              <a:gd name="connsiteX142" fmla="*/ 11637952 w 11675306"/>
              <a:gd name="connsiteY142" fmla="*/ 1988917 h 4456611"/>
              <a:gd name="connsiteX143" fmla="*/ 11637953 w 11675306"/>
              <a:gd name="connsiteY143" fmla="*/ 1988993 h 4456611"/>
              <a:gd name="connsiteX144" fmla="*/ 11646473 w 11675306"/>
              <a:gd name="connsiteY144" fmla="*/ 1993499 h 4456611"/>
              <a:gd name="connsiteX145" fmla="*/ 11670917 w 11675306"/>
              <a:gd name="connsiteY145" fmla="*/ 2051906 h 4456611"/>
              <a:gd name="connsiteX146" fmla="*/ 11661261 w 11675306"/>
              <a:gd name="connsiteY146" fmla="*/ 2169743 h 4456611"/>
              <a:gd name="connsiteX147" fmla="*/ 11606102 w 11675306"/>
              <a:gd name="connsiteY147" fmla="*/ 2700212 h 4456611"/>
              <a:gd name="connsiteX148" fmla="*/ 11594701 w 11675306"/>
              <a:gd name="connsiteY148" fmla="*/ 2718061 h 4456611"/>
              <a:gd name="connsiteX149" fmla="*/ 11542728 w 11675306"/>
              <a:gd name="connsiteY149" fmla="*/ 2760152 h 4456611"/>
              <a:gd name="connsiteX150" fmla="*/ 11515875 w 11675306"/>
              <a:gd name="connsiteY150" fmla="*/ 2806217 h 4456611"/>
              <a:gd name="connsiteX151" fmla="*/ 11542727 w 11675306"/>
              <a:gd name="connsiteY151" fmla="*/ 2852278 h 4456611"/>
              <a:gd name="connsiteX152" fmla="*/ 11594699 w 11675306"/>
              <a:gd name="connsiteY152" fmla="*/ 2894369 h 4456611"/>
              <a:gd name="connsiteX153" fmla="*/ 11606100 w 11675306"/>
              <a:gd name="connsiteY153" fmla="*/ 2912218 h 4456611"/>
              <a:gd name="connsiteX154" fmla="*/ 11661260 w 11675306"/>
              <a:gd name="connsiteY154" fmla="*/ 3442687 h 4456611"/>
              <a:gd name="connsiteX155" fmla="*/ 11670915 w 11675306"/>
              <a:gd name="connsiteY155" fmla="*/ 3560523 h 4456611"/>
              <a:gd name="connsiteX156" fmla="*/ 11646470 w 11675306"/>
              <a:gd name="connsiteY156" fmla="*/ 3618931 h 4456611"/>
              <a:gd name="connsiteX157" fmla="*/ 11610317 w 11675306"/>
              <a:gd name="connsiteY157" fmla="*/ 3677133 h 4456611"/>
              <a:gd name="connsiteX158" fmla="*/ 11637949 w 11675306"/>
              <a:gd name="connsiteY158" fmla="*/ 4107105 h 4456611"/>
              <a:gd name="connsiteX159" fmla="*/ 11643291 w 11675306"/>
              <a:gd name="connsiteY159" fmla="*/ 4136615 h 4456611"/>
              <a:gd name="connsiteX160" fmla="*/ 11612889 w 11675306"/>
              <a:gd name="connsiteY160" fmla="*/ 4200802 h 4456611"/>
              <a:gd name="connsiteX161" fmla="*/ 11541300 w 11675306"/>
              <a:gd name="connsiteY161" fmla="*/ 4276036 h 4456611"/>
              <a:gd name="connsiteX162" fmla="*/ 11438485 w 11675306"/>
              <a:gd name="connsiteY162" fmla="*/ 4127156 h 4456611"/>
              <a:gd name="connsiteX163" fmla="*/ 11382099 w 11675306"/>
              <a:gd name="connsiteY163" fmla="*/ 4337975 h 4456611"/>
              <a:gd name="connsiteX164" fmla="*/ 11330845 w 11675306"/>
              <a:gd name="connsiteY164" fmla="*/ 4254712 h 4456611"/>
              <a:gd name="connsiteX165" fmla="*/ 11039762 w 11675306"/>
              <a:gd name="connsiteY165" fmla="*/ 4155498 h 4456611"/>
              <a:gd name="connsiteX166" fmla="*/ 10846254 w 11675306"/>
              <a:gd name="connsiteY166" fmla="*/ 4169770 h 4456611"/>
              <a:gd name="connsiteX167" fmla="*/ 10642783 w 11675306"/>
              <a:gd name="connsiteY167" fmla="*/ 4083851 h 4456611"/>
              <a:gd name="connsiteX168" fmla="*/ 10628211 w 11675306"/>
              <a:gd name="connsiteY168" fmla="*/ 4121838 h 4456611"/>
              <a:gd name="connsiteX169" fmla="*/ 10618976 w 11675306"/>
              <a:gd name="connsiteY169" fmla="*/ 4156366 h 4456611"/>
              <a:gd name="connsiteX170" fmla="*/ 10610425 w 11675306"/>
              <a:gd name="connsiteY170" fmla="*/ 4150025 h 4456611"/>
              <a:gd name="connsiteX171" fmla="*/ 10594407 w 11675306"/>
              <a:gd name="connsiteY171" fmla="*/ 4171258 h 4456611"/>
              <a:gd name="connsiteX172" fmla="*/ 10562773 w 11675306"/>
              <a:gd name="connsiteY172" fmla="*/ 4306023 h 4456611"/>
              <a:gd name="connsiteX173" fmla="*/ 10502479 w 11675306"/>
              <a:gd name="connsiteY173" fmla="*/ 4069635 h 4456611"/>
              <a:gd name="connsiteX174" fmla="*/ 10488615 w 11675306"/>
              <a:gd name="connsiteY174" fmla="*/ 4192945 h 4456611"/>
              <a:gd name="connsiteX175" fmla="*/ 10429145 w 11675306"/>
              <a:gd name="connsiteY175" fmla="*/ 4244857 h 4456611"/>
              <a:gd name="connsiteX176" fmla="*/ 10307125 w 11675306"/>
              <a:gd name="connsiteY176" fmla="*/ 4189777 h 4456611"/>
              <a:gd name="connsiteX177" fmla="*/ 10137651 w 11675306"/>
              <a:gd name="connsiteY177" fmla="*/ 4169168 h 4456611"/>
              <a:gd name="connsiteX178" fmla="*/ 10097799 w 11675306"/>
              <a:gd name="connsiteY178" fmla="*/ 4103755 h 4456611"/>
              <a:gd name="connsiteX179" fmla="*/ 9990980 w 11675306"/>
              <a:gd name="connsiteY179" fmla="*/ 4184258 h 4456611"/>
              <a:gd name="connsiteX180" fmla="*/ 9862588 w 11675306"/>
              <a:gd name="connsiteY180" fmla="*/ 3823130 h 4456611"/>
              <a:gd name="connsiteX181" fmla="*/ 9825305 w 11675306"/>
              <a:gd name="connsiteY181" fmla="*/ 3946030 h 4456611"/>
              <a:gd name="connsiteX182" fmla="*/ 9777443 w 11675306"/>
              <a:gd name="connsiteY182" fmla="*/ 4004028 h 4456611"/>
              <a:gd name="connsiteX183" fmla="*/ 9724444 w 11675306"/>
              <a:gd name="connsiteY183" fmla="*/ 4020754 h 4456611"/>
              <a:gd name="connsiteX184" fmla="*/ 9635701 w 11675306"/>
              <a:gd name="connsiteY184" fmla="*/ 4072156 h 4456611"/>
              <a:gd name="connsiteX185" fmla="*/ 9501048 w 11675306"/>
              <a:gd name="connsiteY185" fmla="*/ 4069804 h 4456611"/>
              <a:gd name="connsiteX186" fmla="*/ 9379129 w 11675306"/>
              <a:gd name="connsiteY186" fmla="*/ 4008842 h 4456611"/>
              <a:gd name="connsiteX187" fmla="*/ 9349857 w 11675306"/>
              <a:gd name="connsiteY187" fmla="*/ 4008331 h 4456611"/>
              <a:gd name="connsiteX188" fmla="*/ 9295626 w 11675306"/>
              <a:gd name="connsiteY188" fmla="*/ 4095636 h 4456611"/>
              <a:gd name="connsiteX189" fmla="*/ 9322742 w 11675306"/>
              <a:gd name="connsiteY189" fmla="*/ 4219660 h 4456611"/>
              <a:gd name="connsiteX190" fmla="*/ 9213046 w 11675306"/>
              <a:gd name="connsiteY190" fmla="*/ 4129495 h 4456611"/>
              <a:gd name="connsiteX191" fmla="*/ 9184800 w 11675306"/>
              <a:gd name="connsiteY191" fmla="*/ 4070168 h 4456611"/>
              <a:gd name="connsiteX192" fmla="*/ 9118861 w 11675306"/>
              <a:gd name="connsiteY192" fmla="*/ 4157269 h 4456611"/>
              <a:gd name="connsiteX193" fmla="*/ 9085889 w 11675306"/>
              <a:gd name="connsiteY193" fmla="*/ 4033141 h 4456611"/>
              <a:gd name="connsiteX194" fmla="*/ 9042546 w 11675306"/>
              <a:gd name="connsiteY194" fmla="*/ 4167702 h 4456611"/>
              <a:gd name="connsiteX195" fmla="*/ 8969107 w 11675306"/>
              <a:gd name="connsiteY195" fmla="*/ 4013452 h 4456611"/>
              <a:gd name="connsiteX196" fmla="*/ 8978558 w 11675306"/>
              <a:gd name="connsiteY196" fmla="*/ 4143052 h 4456611"/>
              <a:gd name="connsiteX197" fmla="*/ 8919190 w 11675306"/>
              <a:gd name="connsiteY197" fmla="*/ 4189084 h 4456611"/>
              <a:gd name="connsiteX198" fmla="*/ 8569767 w 11675306"/>
              <a:gd name="connsiteY198" fmla="*/ 4077082 h 4456611"/>
              <a:gd name="connsiteX199" fmla="*/ 8475274 w 11675306"/>
              <a:gd name="connsiteY199" fmla="*/ 4122501 h 4456611"/>
              <a:gd name="connsiteX200" fmla="*/ 8395774 w 11675306"/>
              <a:gd name="connsiteY200" fmla="*/ 3979911 h 4456611"/>
              <a:gd name="connsiteX201" fmla="*/ 8320282 w 11675306"/>
              <a:gd name="connsiteY201" fmla="*/ 3943293 h 4456611"/>
              <a:gd name="connsiteX202" fmla="*/ 8331275 w 11675306"/>
              <a:gd name="connsiteY202" fmla="*/ 4320023 h 4456611"/>
              <a:gd name="connsiteX203" fmla="*/ 8269852 w 11675306"/>
              <a:gd name="connsiteY203" fmla="*/ 4148332 h 4456611"/>
              <a:gd name="connsiteX204" fmla="*/ 8241195 w 11675306"/>
              <a:gd name="connsiteY204" fmla="*/ 4112531 h 4456611"/>
              <a:gd name="connsiteX205" fmla="*/ 8205452 w 11675306"/>
              <a:gd name="connsiteY205" fmla="*/ 4147208 h 4456611"/>
              <a:gd name="connsiteX206" fmla="*/ 8163239 w 11675306"/>
              <a:gd name="connsiteY206" fmla="*/ 4217072 h 4456611"/>
              <a:gd name="connsiteX207" fmla="*/ 8046045 w 11675306"/>
              <a:gd name="connsiteY207" fmla="*/ 4220910 h 4456611"/>
              <a:gd name="connsiteX208" fmla="*/ 7977847 w 11675306"/>
              <a:gd name="connsiteY208" fmla="*/ 4437405 h 4456611"/>
              <a:gd name="connsiteX209" fmla="*/ 7896397 w 11675306"/>
              <a:gd name="connsiteY209" fmla="*/ 4406567 h 4456611"/>
              <a:gd name="connsiteX210" fmla="*/ 7885715 w 11675306"/>
              <a:gd name="connsiteY210" fmla="*/ 4347546 h 4456611"/>
              <a:gd name="connsiteX211" fmla="*/ 7869897 w 11675306"/>
              <a:gd name="connsiteY211" fmla="*/ 4247252 h 4456611"/>
              <a:gd name="connsiteX212" fmla="*/ 7864555 w 11675306"/>
              <a:gd name="connsiteY212" fmla="*/ 4217742 h 4456611"/>
              <a:gd name="connsiteX213" fmla="*/ 7778277 w 11675306"/>
              <a:gd name="connsiteY213" fmla="*/ 4127985 h 4456611"/>
              <a:gd name="connsiteX214" fmla="*/ 7651223 w 11675306"/>
              <a:gd name="connsiteY214" fmla="*/ 4025750 h 4456611"/>
              <a:gd name="connsiteX215" fmla="*/ 7631195 w 11675306"/>
              <a:gd name="connsiteY215" fmla="*/ 4166602 h 4456611"/>
              <a:gd name="connsiteX216" fmla="*/ 7520986 w 11675306"/>
              <a:gd name="connsiteY216" fmla="*/ 4105843 h 4456611"/>
              <a:gd name="connsiteX217" fmla="*/ 7492021 w 11675306"/>
              <a:gd name="connsiteY217" fmla="*/ 4087688 h 4456611"/>
              <a:gd name="connsiteX218" fmla="*/ 7428032 w 11675306"/>
              <a:gd name="connsiteY218" fmla="*/ 4063037 h 4456611"/>
              <a:gd name="connsiteX219" fmla="*/ 7416323 w 11675306"/>
              <a:gd name="connsiteY219" fmla="*/ 4062833 h 4456611"/>
              <a:gd name="connsiteX220" fmla="*/ 7315462 w 11675306"/>
              <a:gd name="connsiteY220" fmla="*/ 4137557 h 4456611"/>
              <a:gd name="connsiteX221" fmla="*/ 7239147 w 11675306"/>
              <a:gd name="connsiteY221" fmla="*/ 4147992 h 4456611"/>
              <a:gd name="connsiteX222" fmla="*/ 7174542 w 11675306"/>
              <a:gd name="connsiteY222" fmla="*/ 4158631 h 4456611"/>
              <a:gd name="connsiteX223" fmla="*/ 7159955 w 11675306"/>
              <a:gd name="connsiteY223" fmla="*/ 3987757 h 4456611"/>
              <a:gd name="connsiteX224" fmla="*/ 7154101 w 11675306"/>
              <a:gd name="connsiteY224" fmla="*/ 3987655 h 4456611"/>
              <a:gd name="connsiteX225" fmla="*/ 7142188 w 11675306"/>
              <a:gd name="connsiteY225" fmla="*/ 3999214 h 4456611"/>
              <a:gd name="connsiteX226" fmla="*/ 7130478 w 11675306"/>
              <a:gd name="connsiteY226" fmla="*/ 3999009 h 4456611"/>
              <a:gd name="connsiteX227" fmla="*/ 7095762 w 11675306"/>
              <a:gd name="connsiteY227" fmla="*/ 3974870 h 4456611"/>
              <a:gd name="connsiteX228" fmla="*/ 7077890 w 11675306"/>
              <a:gd name="connsiteY228" fmla="*/ 3992208 h 4456611"/>
              <a:gd name="connsiteX229" fmla="*/ 6912834 w 11675306"/>
              <a:gd name="connsiteY229" fmla="*/ 4054044 h 4456611"/>
              <a:gd name="connsiteX230" fmla="*/ 6771299 w 11675306"/>
              <a:gd name="connsiteY230" fmla="*/ 4110408 h 4456611"/>
              <a:gd name="connsiteX231" fmla="*/ 6677832 w 11675306"/>
              <a:gd name="connsiteY231" fmla="*/ 4097010 h 4456611"/>
              <a:gd name="connsiteX232" fmla="*/ 6632535 w 11675306"/>
              <a:gd name="connsiteY232" fmla="*/ 4007969 h 4456611"/>
              <a:gd name="connsiteX233" fmla="*/ 6607064 w 11675306"/>
              <a:gd name="connsiteY233" fmla="*/ 4125191 h 4456611"/>
              <a:gd name="connsiteX234" fmla="*/ 6594637 w 11675306"/>
              <a:gd name="connsiteY234" fmla="*/ 4166158 h 4456611"/>
              <a:gd name="connsiteX235" fmla="*/ 6482065 w 11675306"/>
              <a:gd name="connsiteY235" fmla="*/ 4240678 h 4456611"/>
              <a:gd name="connsiteX236" fmla="*/ 6410373 w 11675306"/>
              <a:gd name="connsiteY236" fmla="*/ 4321794 h 4456611"/>
              <a:gd name="connsiteX237" fmla="*/ 6383052 w 11675306"/>
              <a:gd name="connsiteY237" fmla="*/ 4209532 h 4456611"/>
              <a:gd name="connsiteX238" fmla="*/ 6385208 w 11675306"/>
              <a:gd name="connsiteY238" fmla="*/ 4086018 h 4456611"/>
              <a:gd name="connsiteX239" fmla="*/ 6322556 w 11675306"/>
              <a:gd name="connsiteY239" fmla="*/ 4320261 h 4456611"/>
              <a:gd name="connsiteX240" fmla="*/ 6143527 w 11675306"/>
              <a:gd name="connsiteY240" fmla="*/ 3840581 h 4456611"/>
              <a:gd name="connsiteX241" fmla="*/ 6129559 w 11675306"/>
              <a:gd name="connsiteY241" fmla="*/ 3969772 h 4456611"/>
              <a:gd name="connsiteX242" fmla="*/ 6083646 w 11675306"/>
              <a:gd name="connsiteY242" fmla="*/ 3916019 h 4456611"/>
              <a:gd name="connsiteX243" fmla="*/ 5944578 w 11675306"/>
              <a:gd name="connsiteY243" fmla="*/ 4166578 h 4456611"/>
              <a:gd name="connsiteX244" fmla="*/ 5940777 w 11675306"/>
              <a:gd name="connsiteY244" fmla="*/ 4048844 h 4456611"/>
              <a:gd name="connsiteX245" fmla="*/ 5859225 w 11675306"/>
              <a:gd name="connsiteY245" fmla="*/ 4023887 h 4456611"/>
              <a:gd name="connsiteX246" fmla="*/ 5802116 w 11675306"/>
              <a:gd name="connsiteY246" fmla="*/ 3940522 h 4456611"/>
              <a:gd name="connsiteX247" fmla="*/ 5747475 w 11675306"/>
              <a:gd name="connsiteY247" fmla="*/ 4051354 h 4456611"/>
              <a:gd name="connsiteX248" fmla="*/ 5728679 w 11675306"/>
              <a:gd name="connsiteY248" fmla="*/ 4121625 h 4456611"/>
              <a:gd name="connsiteX249" fmla="*/ 5676605 w 11675306"/>
              <a:gd name="connsiteY249" fmla="*/ 4085416 h 4456611"/>
              <a:gd name="connsiteX250" fmla="*/ 5592794 w 11675306"/>
              <a:gd name="connsiteY250" fmla="*/ 4189855 h 4456611"/>
              <a:gd name="connsiteX251" fmla="*/ 5527984 w 11675306"/>
              <a:gd name="connsiteY251" fmla="*/ 4212258 h 4456611"/>
              <a:gd name="connsiteX252" fmla="*/ 5462454 w 11675306"/>
              <a:gd name="connsiteY252" fmla="*/ 4275831 h 4456611"/>
              <a:gd name="connsiteX253" fmla="*/ 5477964 w 11675306"/>
              <a:gd name="connsiteY253" fmla="*/ 4393770 h 4456611"/>
              <a:gd name="connsiteX254" fmla="*/ 5459580 w 11675306"/>
              <a:gd name="connsiteY254" fmla="*/ 4440515 h 4456611"/>
              <a:gd name="connsiteX255" fmla="*/ 5399903 w 11675306"/>
              <a:gd name="connsiteY255" fmla="*/ 4168838 h 4456611"/>
              <a:gd name="connsiteX256" fmla="*/ 5337764 w 11675306"/>
              <a:gd name="connsiteY256" fmla="*/ 4373672 h 4456611"/>
              <a:gd name="connsiteX257" fmla="*/ 5327800 w 11675306"/>
              <a:gd name="connsiteY257" fmla="*/ 4273480 h 4456611"/>
              <a:gd name="connsiteX258" fmla="*/ 5264427 w 11675306"/>
              <a:gd name="connsiteY258" fmla="*/ 4213540 h 4456611"/>
              <a:gd name="connsiteX259" fmla="*/ 5206293 w 11675306"/>
              <a:gd name="connsiteY259" fmla="*/ 4188992 h 4456611"/>
              <a:gd name="connsiteX260" fmla="*/ 5142713 w 11675306"/>
              <a:gd name="connsiteY260" fmla="*/ 4140815 h 4456611"/>
              <a:gd name="connsiteX261" fmla="*/ 5141585 w 11675306"/>
              <a:gd name="connsiteY261" fmla="*/ 4205513 h 4456611"/>
              <a:gd name="connsiteX262" fmla="*/ 5052330 w 11675306"/>
              <a:gd name="connsiteY262" fmla="*/ 4286323 h 4456611"/>
              <a:gd name="connsiteX263" fmla="*/ 5049247 w 11675306"/>
              <a:gd name="connsiteY263" fmla="*/ 4127416 h 4456611"/>
              <a:gd name="connsiteX264" fmla="*/ 5020796 w 11675306"/>
              <a:gd name="connsiteY264" fmla="*/ 4079853 h 4456611"/>
              <a:gd name="connsiteX265" fmla="*/ 4991215 w 11675306"/>
              <a:gd name="connsiteY265" fmla="*/ 4096987 h 4456611"/>
              <a:gd name="connsiteX266" fmla="*/ 4897131 w 11675306"/>
              <a:gd name="connsiteY266" fmla="*/ 4118877 h 4456611"/>
              <a:gd name="connsiteX267" fmla="*/ 4837970 w 11675306"/>
              <a:gd name="connsiteY267" fmla="*/ 4153146 h 4456611"/>
              <a:gd name="connsiteX268" fmla="*/ 4838073 w 11675306"/>
              <a:gd name="connsiteY268" fmla="*/ 4147264 h 4456611"/>
              <a:gd name="connsiteX269" fmla="*/ 4786717 w 11675306"/>
              <a:gd name="connsiteY269" fmla="*/ 4069883 h 4456611"/>
              <a:gd name="connsiteX270" fmla="*/ 4738546 w 11675306"/>
              <a:gd name="connsiteY270" fmla="*/ 4145527 h 4456611"/>
              <a:gd name="connsiteX271" fmla="*/ 4712972 w 11675306"/>
              <a:gd name="connsiteY271" fmla="*/ 4268632 h 4456611"/>
              <a:gd name="connsiteX272" fmla="*/ 4688938 w 11675306"/>
              <a:gd name="connsiteY272" fmla="*/ 4303513 h 4456611"/>
              <a:gd name="connsiteX273" fmla="*/ 4677948 w 11675306"/>
              <a:gd name="connsiteY273" fmla="*/ 4262137 h 4456611"/>
              <a:gd name="connsiteX274" fmla="*/ 4667265 w 11675306"/>
              <a:gd name="connsiteY274" fmla="*/ 4203117 h 4456611"/>
              <a:gd name="connsiteX275" fmla="*/ 4648880 w 11675306"/>
              <a:gd name="connsiteY275" fmla="*/ 4249863 h 4456611"/>
              <a:gd name="connsiteX276" fmla="*/ 4523369 w 11675306"/>
              <a:gd name="connsiteY276" fmla="*/ 4394757 h 4456611"/>
              <a:gd name="connsiteX277" fmla="*/ 4493788 w 11675306"/>
              <a:gd name="connsiteY277" fmla="*/ 4411892 h 4456611"/>
              <a:gd name="connsiteX278" fmla="*/ 4482079 w 11675306"/>
              <a:gd name="connsiteY278" fmla="*/ 4411686 h 4456611"/>
              <a:gd name="connsiteX279" fmla="*/ 4479098 w 11675306"/>
              <a:gd name="connsiteY279" fmla="*/ 4246899 h 4456611"/>
              <a:gd name="connsiteX280" fmla="*/ 4491321 w 11675306"/>
              <a:gd name="connsiteY280" fmla="*/ 4217696 h 4456611"/>
              <a:gd name="connsiteX281" fmla="*/ 4515355 w 11675306"/>
              <a:gd name="connsiteY281" fmla="*/ 4182815 h 4456611"/>
              <a:gd name="connsiteX282" fmla="*/ 4481051 w 11675306"/>
              <a:gd name="connsiteY282" fmla="*/ 4135149 h 4456611"/>
              <a:gd name="connsiteX283" fmla="*/ 4433700 w 11675306"/>
              <a:gd name="connsiteY283" fmla="*/ 4163739 h 4456611"/>
              <a:gd name="connsiteX284" fmla="*/ 4366733 w 11675306"/>
              <a:gd name="connsiteY284" fmla="*/ 4309656 h 4456611"/>
              <a:gd name="connsiteX285" fmla="*/ 4357797 w 11675306"/>
              <a:gd name="connsiteY285" fmla="*/ 4150648 h 4456611"/>
              <a:gd name="connsiteX286" fmla="*/ 4341055 w 11675306"/>
              <a:gd name="connsiteY286" fmla="*/ 4103288 h 4456611"/>
              <a:gd name="connsiteX287" fmla="*/ 4293602 w 11675306"/>
              <a:gd name="connsiteY287" fmla="*/ 4137760 h 4456611"/>
              <a:gd name="connsiteX288" fmla="*/ 4279531 w 11675306"/>
              <a:gd name="connsiteY288" fmla="*/ 4272833 h 4456611"/>
              <a:gd name="connsiteX289" fmla="*/ 4282819 w 11675306"/>
              <a:gd name="connsiteY289" fmla="*/ 4419976 h 4456611"/>
              <a:gd name="connsiteX290" fmla="*/ 4227355 w 11675306"/>
              <a:gd name="connsiteY290" fmla="*/ 4242505 h 4456611"/>
              <a:gd name="connsiteX291" fmla="*/ 4074932 w 11675306"/>
              <a:gd name="connsiteY291" fmla="*/ 4251611 h 4456611"/>
              <a:gd name="connsiteX292" fmla="*/ 4034258 w 11675306"/>
              <a:gd name="connsiteY292" fmla="*/ 4233252 h 4456611"/>
              <a:gd name="connsiteX293" fmla="*/ 3974481 w 11675306"/>
              <a:gd name="connsiteY293" fmla="*/ 4302809 h 4456611"/>
              <a:gd name="connsiteX294" fmla="*/ 3972838 w 11675306"/>
              <a:gd name="connsiteY294" fmla="*/ 4396915 h 4456611"/>
              <a:gd name="connsiteX295" fmla="*/ 3933602 w 11675306"/>
              <a:gd name="connsiteY295" fmla="*/ 4296212 h 4456611"/>
              <a:gd name="connsiteX296" fmla="*/ 3867765 w 11675306"/>
              <a:gd name="connsiteY296" fmla="*/ 4377430 h 4456611"/>
              <a:gd name="connsiteX297" fmla="*/ 3832227 w 11675306"/>
              <a:gd name="connsiteY297" fmla="*/ 4400344 h 4456611"/>
              <a:gd name="connsiteX298" fmla="*/ 3815280 w 11675306"/>
              <a:gd name="connsiteY298" fmla="*/ 4364747 h 4456611"/>
              <a:gd name="connsiteX299" fmla="*/ 3782308 w 11675306"/>
              <a:gd name="connsiteY299" fmla="*/ 4240621 h 4456611"/>
              <a:gd name="connsiteX300" fmla="*/ 3717292 w 11675306"/>
              <a:gd name="connsiteY300" fmla="*/ 4274786 h 4456611"/>
              <a:gd name="connsiteX301" fmla="*/ 3724995 w 11675306"/>
              <a:gd name="connsiteY301" fmla="*/ 4169019 h 4456611"/>
              <a:gd name="connsiteX302" fmla="*/ 3582844 w 11675306"/>
              <a:gd name="connsiteY302" fmla="*/ 4260673 h 4456611"/>
              <a:gd name="connsiteX303" fmla="*/ 3524298 w 11675306"/>
              <a:gd name="connsiteY303" fmla="*/ 4259651 h 4456611"/>
              <a:gd name="connsiteX304" fmla="*/ 3507864 w 11675306"/>
              <a:gd name="connsiteY304" fmla="*/ 4194646 h 4456611"/>
              <a:gd name="connsiteX305" fmla="*/ 3474688 w 11675306"/>
              <a:gd name="connsiteY305" fmla="*/ 4082283 h 4456611"/>
              <a:gd name="connsiteX306" fmla="*/ 3473250 w 11675306"/>
              <a:gd name="connsiteY306" fmla="*/ 4164625 h 4456611"/>
              <a:gd name="connsiteX307" fmla="*/ 3444183 w 11675306"/>
              <a:gd name="connsiteY307" fmla="*/ 4152351 h 4456611"/>
              <a:gd name="connsiteX308" fmla="*/ 3397141 w 11675306"/>
              <a:gd name="connsiteY308" fmla="*/ 4163297 h 4456611"/>
              <a:gd name="connsiteX309" fmla="*/ 3289809 w 11675306"/>
              <a:gd name="connsiteY309" fmla="*/ 4273207 h 4456611"/>
              <a:gd name="connsiteX310" fmla="*/ 3241741 w 11675306"/>
              <a:gd name="connsiteY310" fmla="*/ 4342969 h 4456611"/>
              <a:gd name="connsiteX311" fmla="*/ 3175801 w 11675306"/>
              <a:gd name="connsiteY311" fmla="*/ 4430069 h 4456611"/>
              <a:gd name="connsiteX312" fmla="*/ 3110991 w 11675306"/>
              <a:gd name="connsiteY312" fmla="*/ 4452472 h 4456611"/>
              <a:gd name="connsiteX313" fmla="*/ 3029336 w 11675306"/>
              <a:gd name="connsiteY313" fmla="*/ 4433397 h 4456611"/>
              <a:gd name="connsiteX314" fmla="*/ 2902281 w 11675306"/>
              <a:gd name="connsiteY314" fmla="*/ 4331161 h 4456611"/>
              <a:gd name="connsiteX315" fmla="*/ 2856369 w 11675306"/>
              <a:gd name="connsiteY315" fmla="*/ 4277408 h 4456611"/>
              <a:gd name="connsiteX316" fmla="*/ 2751706 w 11675306"/>
              <a:gd name="connsiteY316" fmla="*/ 4234398 h 4456611"/>
              <a:gd name="connsiteX317" fmla="*/ 2740099 w 11675306"/>
              <a:gd name="connsiteY317" fmla="*/ 4228312 h 4456611"/>
              <a:gd name="connsiteX318" fmla="*/ 2547414 w 11675306"/>
              <a:gd name="connsiteY318" fmla="*/ 4195532 h 4456611"/>
              <a:gd name="connsiteX319" fmla="*/ 2453330 w 11675306"/>
              <a:gd name="connsiteY319" fmla="*/ 4217423 h 4456611"/>
              <a:gd name="connsiteX320" fmla="*/ 2352469 w 11675306"/>
              <a:gd name="connsiteY320" fmla="*/ 4292146 h 4456611"/>
              <a:gd name="connsiteX321" fmla="*/ 2223567 w 11675306"/>
              <a:gd name="connsiteY321" fmla="*/ 4295780 h 4456611"/>
              <a:gd name="connsiteX322" fmla="*/ 2179194 w 11675306"/>
              <a:gd name="connsiteY322" fmla="*/ 4153804 h 4456611"/>
              <a:gd name="connsiteX323" fmla="*/ 2173751 w 11675306"/>
              <a:gd name="connsiteY323" fmla="*/ 4130176 h 4456611"/>
              <a:gd name="connsiteX324" fmla="*/ 2145812 w 11675306"/>
              <a:gd name="connsiteY324" fmla="*/ 4053203 h 4456611"/>
              <a:gd name="connsiteX325" fmla="*/ 2046388 w 11675306"/>
              <a:gd name="connsiteY325" fmla="*/ 4045585 h 4456611"/>
              <a:gd name="connsiteX326" fmla="*/ 1997909 w 11675306"/>
              <a:gd name="connsiteY326" fmla="*/ 4138873 h 4456611"/>
              <a:gd name="connsiteX327" fmla="*/ 1965352 w 11675306"/>
              <a:gd name="connsiteY327" fmla="*/ 4326573 h 4456611"/>
              <a:gd name="connsiteX328" fmla="*/ 1874143 w 11675306"/>
              <a:gd name="connsiteY328" fmla="*/ 4183780 h 4456611"/>
              <a:gd name="connsiteX329" fmla="*/ 1767324 w 11675306"/>
              <a:gd name="connsiteY329" fmla="*/ 4264283 h 4456611"/>
              <a:gd name="connsiteX330" fmla="*/ 1769377 w 11675306"/>
              <a:gd name="connsiteY330" fmla="*/ 4146651 h 4456611"/>
              <a:gd name="connsiteX331" fmla="*/ 1814671 w 11675306"/>
              <a:gd name="connsiteY331" fmla="*/ 3900339 h 4456611"/>
              <a:gd name="connsiteX332" fmla="*/ 1656086 w 11675306"/>
              <a:gd name="connsiteY332" fmla="*/ 3926987 h 4456611"/>
              <a:gd name="connsiteX333" fmla="*/ 1603703 w 11675306"/>
              <a:gd name="connsiteY333" fmla="*/ 3908422 h 4456611"/>
              <a:gd name="connsiteX334" fmla="*/ 1585318 w 11675306"/>
              <a:gd name="connsiteY334" fmla="*/ 3955168 h 4456611"/>
              <a:gd name="connsiteX335" fmla="*/ 1570324 w 11675306"/>
              <a:gd name="connsiteY335" fmla="*/ 4143176 h 4456611"/>
              <a:gd name="connsiteX336" fmla="*/ 1554814 w 11675306"/>
              <a:gd name="connsiteY336" fmla="*/ 4025238 h 4456611"/>
              <a:gd name="connsiteX337" fmla="*/ 1400337 w 11675306"/>
              <a:gd name="connsiteY337" fmla="*/ 4151976 h 4456611"/>
              <a:gd name="connsiteX338" fmla="*/ 1382774 w 11675306"/>
              <a:gd name="connsiteY338" fmla="*/ 4151669 h 4456611"/>
              <a:gd name="connsiteX339" fmla="*/ 1319195 w 11675306"/>
              <a:gd name="connsiteY339" fmla="*/ 4103492 h 4456611"/>
              <a:gd name="connsiteX340" fmla="*/ 1201592 w 11675306"/>
              <a:gd name="connsiteY340" fmla="*/ 4130856 h 4456611"/>
              <a:gd name="connsiteX341" fmla="*/ 1165540 w 11675306"/>
              <a:gd name="connsiteY341" fmla="*/ 4183178 h 4456611"/>
              <a:gd name="connsiteX342" fmla="*/ 1147566 w 11675306"/>
              <a:gd name="connsiteY342" fmla="*/ 4206397 h 4456611"/>
              <a:gd name="connsiteX343" fmla="*/ 1104839 w 11675306"/>
              <a:gd name="connsiteY343" fmla="*/ 4305669 h 4456611"/>
              <a:gd name="connsiteX344" fmla="*/ 1068272 w 11675306"/>
              <a:gd name="connsiteY344" fmla="*/ 4052045 h 4456611"/>
              <a:gd name="connsiteX345" fmla="*/ 1039820 w 11675306"/>
              <a:gd name="connsiteY345" fmla="*/ 4004481 h 4456611"/>
              <a:gd name="connsiteX346" fmla="*/ 1021743 w 11675306"/>
              <a:gd name="connsiteY346" fmla="*/ 4033583 h 4456611"/>
              <a:gd name="connsiteX347" fmla="*/ 991341 w 11675306"/>
              <a:gd name="connsiteY347" fmla="*/ 4097770 h 4456611"/>
              <a:gd name="connsiteX348" fmla="*/ 972648 w 11675306"/>
              <a:gd name="connsiteY348" fmla="*/ 4162160 h 4456611"/>
              <a:gd name="connsiteX349" fmla="*/ 961863 w 11675306"/>
              <a:gd name="connsiteY349" fmla="*/ 4109022 h 4456611"/>
              <a:gd name="connsiteX350" fmla="*/ 852372 w 11675306"/>
              <a:gd name="connsiteY350" fmla="*/ 4007093 h 4456611"/>
              <a:gd name="connsiteX351" fmla="*/ 719669 w 11675306"/>
              <a:gd name="connsiteY351" fmla="*/ 3892992 h 4456611"/>
              <a:gd name="connsiteX352" fmla="*/ 753051 w 11675306"/>
              <a:gd name="connsiteY352" fmla="*/ 3993592 h 4456611"/>
              <a:gd name="connsiteX353" fmla="*/ 775134 w 11675306"/>
              <a:gd name="connsiteY353" fmla="*/ 4070462 h 4456611"/>
              <a:gd name="connsiteX354" fmla="*/ 729120 w 11675306"/>
              <a:gd name="connsiteY354" fmla="*/ 4022592 h 4456611"/>
              <a:gd name="connsiteX355" fmla="*/ 723368 w 11675306"/>
              <a:gd name="connsiteY355" fmla="*/ 4016608 h 4456611"/>
              <a:gd name="connsiteX356" fmla="*/ 723265 w 11675306"/>
              <a:gd name="connsiteY356" fmla="*/ 4022490 h 4456611"/>
              <a:gd name="connsiteX357" fmla="*/ 729120 w 11675306"/>
              <a:gd name="connsiteY357" fmla="*/ 4022592 h 4456611"/>
              <a:gd name="connsiteX358" fmla="*/ 721417 w 11675306"/>
              <a:gd name="connsiteY358" fmla="*/ 4128359 h 4456611"/>
              <a:gd name="connsiteX359" fmla="*/ 348063 w 11675306"/>
              <a:gd name="connsiteY359" fmla="*/ 4045357 h 4456611"/>
              <a:gd name="connsiteX360" fmla="*/ 337791 w 11675306"/>
              <a:gd name="connsiteY360" fmla="*/ 3962810 h 4456611"/>
              <a:gd name="connsiteX361" fmla="*/ 307800 w 11675306"/>
              <a:gd name="connsiteY361" fmla="*/ 4003471 h 4456611"/>
              <a:gd name="connsiteX362" fmla="*/ 302868 w 11675306"/>
              <a:gd name="connsiteY362" fmla="*/ 3950434 h 4456611"/>
              <a:gd name="connsiteX363" fmla="*/ 284894 w 11675306"/>
              <a:gd name="connsiteY363" fmla="*/ 3973654 h 4456611"/>
              <a:gd name="connsiteX364" fmla="*/ 202828 w 11675306"/>
              <a:gd name="connsiteY364" fmla="*/ 3978104 h 4456611"/>
              <a:gd name="connsiteX365" fmla="*/ 163078 w 11675306"/>
              <a:gd name="connsiteY365" fmla="*/ 3906811 h 4456611"/>
              <a:gd name="connsiteX366" fmla="*/ 105252 w 11675306"/>
              <a:gd name="connsiteY366" fmla="*/ 3864617 h 4456611"/>
              <a:gd name="connsiteX367" fmla="*/ 87997 w 11675306"/>
              <a:gd name="connsiteY367" fmla="*/ 3846665 h 4456611"/>
              <a:gd name="connsiteX368" fmla="*/ 21948 w 11675306"/>
              <a:gd name="connsiteY368" fmla="*/ 3268939 h 4456611"/>
              <a:gd name="connsiteX369" fmla="*/ 16710 w 11675306"/>
              <a:gd name="connsiteY369" fmla="*/ 3233547 h 4456611"/>
              <a:gd name="connsiteX370" fmla="*/ 41566 w 11675306"/>
              <a:gd name="connsiteY370" fmla="*/ 3151614 h 4456611"/>
              <a:gd name="connsiteX371" fmla="*/ 77924 w 11675306"/>
              <a:gd name="connsiteY371" fmla="*/ 3081648 h 4456611"/>
              <a:gd name="connsiteX372" fmla="*/ 67479 w 11675306"/>
              <a:gd name="connsiteY372" fmla="*/ 3046684 h 4456611"/>
              <a:gd name="connsiteX373" fmla="*/ 57585 w 11675306"/>
              <a:gd name="connsiteY373" fmla="*/ 3042993 h 4456611"/>
              <a:gd name="connsiteX374" fmla="*/ 15474 w 11675306"/>
              <a:gd name="connsiteY374" fmla="*/ 2979011 h 4456611"/>
              <a:gd name="connsiteX375" fmla="*/ 31908 w 11675306"/>
              <a:gd name="connsiteY375" fmla="*/ 2914006 h 4456611"/>
              <a:gd name="connsiteX376" fmla="*/ 28597 w 11675306"/>
              <a:gd name="connsiteY376" fmla="*/ 2808163 h 4456611"/>
              <a:gd name="connsiteX377" fmla="*/ 28697 w 11675306"/>
              <a:gd name="connsiteY377" fmla="*/ 2806232 h 4456611"/>
              <a:gd name="connsiteX378" fmla="*/ 28595 w 11675306"/>
              <a:gd name="connsiteY378" fmla="*/ 2804267 h 4456611"/>
              <a:gd name="connsiteX379" fmla="*/ 31907 w 11675306"/>
              <a:gd name="connsiteY379" fmla="*/ 2698423 h 4456611"/>
              <a:gd name="connsiteX380" fmla="*/ 15473 w 11675306"/>
              <a:gd name="connsiteY380" fmla="*/ 2633418 h 4456611"/>
              <a:gd name="connsiteX381" fmla="*/ 57584 w 11675306"/>
              <a:gd name="connsiteY381" fmla="*/ 2569437 h 4456611"/>
              <a:gd name="connsiteX382" fmla="*/ 67482 w 11675306"/>
              <a:gd name="connsiteY382" fmla="*/ 2565744 h 4456611"/>
              <a:gd name="connsiteX383" fmla="*/ 77926 w 11675306"/>
              <a:gd name="connsiteY383" fmla="*/ 2530782 h 4456611"/>
              <a:gd name="connsiteX384" fmla="*/ 41567 w 11675306"/>
              <a:gd name="connsiteY384" fmla="*/ 2460816 h 4456611"/>
              <a:gd name="connsiteX385" fmla="*/ 16712 w 11675306"/>
              <a:gd name="connsiteY385" fmla="*/ 2378882 h 4456611"/>
              <a:gd name="connsiteX386" fmla="*/ 21951 w 11675306"/>
              <a:gd name="connsiteY386" fmla="*/ 2343490 h 4456611"/>
              <a:gd name="connsiteX387" fmla="*/ 87998 w 11675306"/>
              <a:gd name="connsiteY387" fmla="*/ 1765764 h 4456611"/>
              <a:gd name="connsiteX388" fmla="*/ 105253 w 11675306"/>
              <a:gd name="connsiteY388" fmla="*/ 1747812 h 4456611"/>
              <a:gd name="connsiteX389" fmla="*/ 130148 w 11675306"/>
              <a:gd name="connsiteY389" fmla="*/ 1753354 h 4456611"/>
              <a:gd name="connsiteX390" fmla="*/ 138502 w 11675306"/>
              <a:gd name="connsiteY390" fmla="*/ 1747121 h 4456611"/>
              <a:gd name="connsiteX391" fmla="*/ 130148 w 11675306"/>
              <a:gd name="connsiteY391" fmla="*/ 1740888 h 4456611"/>
              <a:gd name="connsiteX392" fmla="*/ 105253 w 11675306"/>
              <a:gd name="connsiteY392" fmla="*/ 1746429 h 4456611"/>
              <a:gd name="connsiteX393" fmla="*/ 87998 w 11675306"/>
              <a:gd name="connsiteY393" fmla="*/ 1728477 h 4456611"/>
              <a:gd name="connsiteX394" fmla="*/ 21951 w 11675306"/>
              <a:gd name="connsiteY394" fmla="*/ 1150752 h 4456611"/>
              <a:gd name="connsiteX395" fmla="*/ 16712 w 11675306"/>
              <a:gd name="connsiteY395" fmla="*/ 1115360 h 4456611"/>
              <a:gd name="connsiteX396" fmla="*/ 41567 w 11675306"/>
              <a:gd name="connsiteY396" fmla="*/ 1033426 h 4456611"/>
              <a:gd name="connsiteX397" fmla="*/ 77927 w 11675306"/>
              <a:gd name="connsiteY397" fmla="*/ 963459 h 4456611"/>
              <a:gd name="connsiteX398" fmla="*/ 34067 w 11675306"/>
              <a:gd name="connsiteY398" fmla="*/ 792076 h 4456611"/>
              <a:gd name="connsiteX399" fmla="*/ 31909 w 11675306"/>
              <a:gd name="connsiteY399" fmla="*/ 580235 h 4456611"/>
              <a:gd name="connsiteX400" fmla="*/ 15474 w 11675306"/>
              <a:gd name="connsiteY400" fmla="*/ 515231 h 4456611"/>
              <a:gd name="connsiteX401" fmla="*/ 57585 w 11675306"/>
              <a:gd name="connsiteY401" fmla="*/ 451248 h 4456611"/>
              <a:gd name="connsiteX402" fmla="*/ 135337 w 11675306"/>
              <a:gd name="connsiteY402" fmla="*/ 358471 h 4456611"/>
              <a:gd name="connsiteX403" fmla="*/ 238152 w 11675306"/>
              <a:gd name="connsiteY403" fmla="*/ 507351 h 4456611"/>
              <a:gd name="connsiteX404" fmla="*/ 288992 w 11675306"/>
              <a:gd name="connsiteY404" fmla="*/ 278786 h 4456611"/>
              <a:gd name="connsiteX405" fmla="*/ 731883 w 11675306"/>
              <a:gd name="connsiteY405" fmla="*/ 404184 h 4456611"/>
              <a:gd name="connsiteX406" fmla="*/ 1041557 w 11675306"/>
              <a:gd name="connsiteY406" fmla="*/ 444890 h 4456611"/>
              <a:gd name="connsiteX407" fmla="*/ 1054293 w 11675306"/>
              <a:gd name="connsiteY407" fmla="*/ 386278 h 4456611"/>
              <a:gd name="connsiteX408" fmla="*/ 1090344 w 11675306"/>
              <a:gd name="connsiteY408" fmla="*/ 333957 h 4456611"/>
              <a:gd name="connsiteX409" fmla="*/ 1109652 w 11675306"/>
              <a:gd name="connsiteY409" fmla="*/ 234276 h 4456611"/>
              <a:gd name="connsiteX410" fmla="*/ 1154641 w 11675306"/>
              <a:gd name="connsiteY410" fmla="*/ 340963 h 4456611"/>
              <a:gd name="connsiteX411" fmla="*/ 1193671 w 11675306"/>
              <a:gd name="connsiteY411" fmla="*/ 453429 h 4456611"/>
              <a:gd name="connsiteX412" fmla="*/ 1196136 w 11675306"/>
              <a:gd name="connsiteY412" fmla="*/ 312271 h 4456611"/>
              <a:gd name="connsiteX413" fmla="*/ 1243793 w 11675306"/>
              <a:gd name="connsiteY413" fmla="*/ 266035 h 4456611"/>
              <a:gd name="connsiteX414" fmla="*/ 1377627 w 11675306"/>
              <a:gd name="connsiteY414" fmla="*/ 315438 h 4456611"/>
              <a:gd name="connsiteX415" fmla="*/ 1553365 w 11675306"/>
              <a:gd name="connsiteY415" fmla="*/ 312622 h 4456611"/>
              <a:gd name="connsiteX416" fmla="*/ 1700035 w 11675306"/>
              <a:gd name="connsiteY416" fmla="*/ 297532 h 4456611"/>
              <a:gd name="connsiteX417" fmla="*/ 1808499 w 11675306"/>
              <a:gd name="connsiteY417" fmla="*/ 458277 h 4456611"/>
              <a:gd name="connsiteX418" fmla="*/ 1822676 w 11675306"/>
              <a:gd name="connsiteY418" fmla="*/ 652677 h 4456611"/>
              <a:gd name="connsiteX419" fmla="*/ 1859445 w 11675306"/>
              <a:gd name="connsiteY419" fmla="*/ 559184 h 4456611"/>
              <a:gd name="connsiteX420" fmla="*/ 1925488 w 11675306"/>
              <a:gd name="connsiteY420" fmla="*/ 466203 h 4456611"/>
              <a:gd name="connsiteX421" fmla="*/ 1978692 w 11675306"/>
              <a:gd name="connsiteY421" fmla="*/ 437714 h 4456611"/>
              <a:gd name="connsiteX422" fmla="*/ 2032409 w 11675306"/>
              <a:gd name="connsiteY422" fmla="*/ 379818 h 4456611"/>
              <a:gd name="connsiteX423" fmla="*/ 2312092 w 11675306"/>
              <a:gd name="connsiteY423" fmla="*/ 461184 h 4456611"/>
              <a:gd name="connsiteX424" fmla="*/ 2363137 w 11675306"/>
              <a:gd name="connsiteY424" fmla="*/ 220855 h 4456611"/>
              <a:gd name="connsiteX425" fmla="*/ 2478277 w 11675306"/>
              <a:gd name="connsiteY425" fmla="*/ 334650 h 4456611"/>
              <a:gd name="connsiteX426" fmla="*/ 2506934 w 11675306"/>
              <a:gd name="connsiteY426" fmla="*/ 370451 h 4456611"/>
              <a:gd name="connsiteX427" fmla="*/ 2542472 w 11675306"/>
              <a:gd name="connsiteY427" fmla="*/ 347537 h 4456611"/>
              <a:gd name="connsiteX428" fmla="*/ 2560856 w 11675306"/>
              <a:gd name="connsiteY428" fmla="*/ 300791 h 4456611"/>
              <a:gd name="connsiteX429" fmla="*/ 2566712 w 11675306"/>
              <a:gd name="connsiteY429" fmla="*/ 300893 h 4456611"/>
              <a:gd name="connsiteX430" fmla="*/ 2572566 w 11675306"/>
              <a:gd name="connsiteY430" fmla="*/ 300996 h 4456611"/>
              <a:gd name="connsiteX431" fmla="*/ 2588486 w 11675306"/>
              <a:gd name="connsiteY431" fmla="*/ 395408 h 4456611"/>
              <a:gd name="connsiteX432" fmla="*/ 2624743 w 11675306"/>
              <a:gd name="connsiteY432" fmla="*/ 331323 h 4456611"/>
              <a:gd name="connsiteX433" fmla="*/ 2648161 w 11675306"/>
              <a:gd name="connsiteY433" fmla="*/ 331732 h 4456611"/>
              <a:gd name="connsiteX434" fmla="*/ 2652784 w 11675306"/>
              <a:gd name="connsiteY434" fmla="*/ 402413 h 4456611"/>
              <a:gd name="connsiteX435" fmla="*/ 2699004 w 11675306"/>
              <a:gd name="connsiteY435" fmla="*/ 438520 h 4456611"/>
              <a:gd name="connsiteX436" fmla="*/ 2717286 w 11675306"/>
              <a:gd name="connsiteY436" fmla="*/ 397656 h 4456611"/>
              <a:gd name="connsiteX437" fmla="*/ 2712561 w 11675306"/>
              <a:gd name="connsiteY437" fmla="*/ 332856 h 4456611"/>
              <a:gd name="connsiteX438" fmla="*/ 2795756 w 11675306"/>
              <a:gd name="connsiteY438" fmla="*/ 263707 h 4456611"/>
              <a:gd name="connsiteX439" fmla="*/ 3162846 w 11675306"/>
              <a:gd name="connsiteY439" fmla="*/ 370133 h 4456611"/>
              <a:gd name="connsiteX440" fmla="*/ 3221288 w 11675306"/>
              <a:gd name="connsiteY440" fmla="*/ 377036 h 4456611"/>
              <a:gd name="connsiteX441" fmla="*/ 3284765 w 11675306"/>
              <a:gd name="connsiteY441" fmla="*/ 431095 h 4456611"/>
              <a:gd name="connsiteX442" fmla="*/ 3365702 w 11675306"/>
              <a:gd name="connsiteY442" fmla="*/ 491342 h 4456611"/>
              <a:gd name="connsiteX443" fmla="*/ 3359023 w 11675306"/>
              <a:gd name="connsiteY443" fmla="*/ 202938 h 4456611"/>
              <a:gd name="connsiteX444" fmla="*/ 3420651 w 11675306"/>
              <a:gd name="connsiteY444" fmla="*/ 362866 h 4456611"/>
              <a:gd name="connsiteX445" fmla="*/ 3479299 w 11675306"/>
              <a:gd name="connsiteY445" fmla="*/ 358006 h 4456611"/>
              <a:gd name="connsiteX446" fmla="*/ 3515863 w 11675306"/>
              <a:gd name="connsiteY446" fmla="*/ 276277 h 4456611"/>
              <a:gd name="connsiteX447" fmla="*/ 3663253 w 11675306"/>
              <a:gd name="connsiteY447" fmla="*/ 220016 h 4456611"/>
              <a:gd name="connsiteX448" fmla="*/ 3712964 w 11675306"/>
              <a:gd name="connsiteY448" fmla="*/ 56148 h 4456611"/>
              <a:gd name="connsiteX449" fmla="*/ 3823276 w 11675306"/>
              <a:gd name="connsiteY449" fmla="*/ 111024 h 4456611"/>
              <a:gd name="connsiteX450" fmla="*/ 3786096 w 11675306"/>
              <a:gd name="connsiteY450" fmla="*/ 228043 h 4456611"/>
              <a:gd name="connsiteX451" fmla="*/ 3937183 w 11675306"/>
              <a:gd name="connsiteY451" fmla="*/ 295398 h 4456611"/>
              <a:gd name="connsiteX452" fmla="*/ 3975083 w 11675306"/>
              <a:gd name="connsiteY452" fmla="*/ 137207 h 4456611"/>
              <a:gd name="connsiteX453" fmla="*/ 3998397 w 11675306"/>
              <a:gd name="connsiteY453" fmla="*/ 143498 h 4456611"/>
              <a:gd name="connsiteX454" fmla="*/ 3989874 w 11675306"/>
              <a:gd name="connsiteY454" fmla="*/ 296318 h 4456611"/>
              <a:gd name="connsiteX455" fmla="*/ 4052528 w 11675306"/>
              <a:gd name="connsiteY455" fmla="*/ 397429 h 4456611"/>
              <a:gd name="connsiteX456" fmla="*/ 4065674 w 11675306"/>
              <a:gd name="connsiteY456" fmla="*/ 315291 h 4456611"/>
              <a:gd name="connsiteX457" fmla="*/ 4310333 w 11675306"/>
              <a:gd name="connsiteY457" fmla="*/ 390163 h 4456611"/>
              <a:gd name="connsiteX458" fmla="*/ 4417254 w 11675306"/>
              <a:gd name="connsiteY458" fmla="*/ 303777 h 4456611"/>
              <a:gd name="connsiteX459" fmla="*/ 4516166 w 11675306"/>
              <a:gd name="connsiteY459" fmla="*/ 340804 h 4456611"/>
              <a:gd name="connsiteX460" fmla="*/ 4531778 w 11675306"/>
              <a:gd name="connsiteY460" fmla="*/ 452862 h 4456611"/>
              <a:gd name="connsiteX461" fmla="*/ 4568035 w 11675306"/>
              <a:gd name="connsiteY461" fmla="*/ 388777 h 4456611"/>
              <a:gd name="connsiteX462" fmla="*/ 4566700 w 11675306"/>
              <a:gd name="connsiteY462" fmla="*/ 465238 h 4456611"/>
              <a:gd name="connsiteX463" fmla="*/ 4655956 w 11675306"/>
              <a:gd name="connsiteY463" fmla="*/ 384429 h 4456611"/>
              <a:gd name="connsiteX464" fmla="*/ 4726106 w 11675306"/>
              <a:gd name="connsiteY464" fmla="*/ 391536 h 4456611"/>
              <a:gd name="connsiteX465" fmla="*/ 4819779 w 11675306"/>
              <a:gd name="connsiteY465" fmla="*/ 393171 h 4456611"/>
              <a:gd name="connsiteX466" fmla="*/ 4891060 w 11675306"/>
              <a:gd name="connsiteY466" fmla="*/ 335581 h 4456611"/>
              <a:gd name="connsiteX467" fmla="*/ 5008049 w 11675306"/>
              <a:gd name="connsiteY467" fmla="*/ 343507 h 4456611"/>
              <a:gd name="connsiteX468" fmla="*/ 5065463 w 11675306"/>
              <a:gd name="connsiteY468" fmla="*/ 409226 h 4456611"/>
              <a:gd name="connsiteX469" fmla="*/ 5078097 w 11675306"/>
              <a:gd name="connsiteY469" fmla="*/ 356497 h 4456611"/>
              <a:gd name="connsiteX470" fmla="*/ 5144139 w 11675306"/>
              <a:gd name="connsiteY470" fmla="*/ 263515 h 4456611"/>
              <a:gd name="connsiteX471" fmla="*/ 5185840 w 11675306"/>
              <a:gd name="connsiteY471" fmla="*/ 223059 h 4456611"/>
              <a:gd name="connsiteX472" fmla="*/ 5275916 w 11675306"/>
              <a:gd name="connsiteY472" fmla="*/ 95196 h 4456611"/>
              <a:gd name="connsiteX473" fmla="*/ 5308990 w 11675306"/>
              <a:gd name="connsiteY473" fmla="*/ 213442 h 4456611"/>
              <a:gd name="connsiteX474" fmla="*/ 5312586 w 11675306"/>
              <a:gd name="connsiteY474" fmla="*/ 342939 h 4456611"/>
              <a:gd name="connsiteX475" fmla="*/ 5351615 w 11675306"/>
              <a:gd name="connsiteY475" fmla="*/ 120051 h 4456611"/>
              <a:gd name="connsiteX476" fmla="*/ 5386125 w 11675306"/>
              <a:gd name="connsiteY476" fmla="*/ 155954 h 4456611"/>
              <a:gd name="connsiteX477" fmla="*/ 5452069 w 11675306"/>
              <a:gd name="connsiteY477" fmla="*/ 404208 h 4456611"/>
              <a:gd name="connsiteX478" fmla="*/ 5457614 w 11675306"/>
              <a:gd name="connsiteY478" fmla="*/ 421955 h 4456611"/>
              <a:gd name="connsiteX479" fmla="*/ 5548310 w 11675306"/>
              <a:gd name="connsiteY479" fmla="*/ 594156 h 4456611"/>
              <a:gd name="connsiteX480" fmla="*/ 5556115 w 11675306"/>
              <a:gd name="connsiteY480" fmla="*/ 482508 h 4456611"/>
              <a:gd name="connsiteX481" fmla="*/ 5607779 w 11675306"/>
              <a:gd name="connsiteY481" fmla="*/ 542244 h 4456611"/>
              <a:gd name="connsiteX482" fmla="*/ 5747258 w 11675306"/>
              <a:gd name="connsiteY482" fmla="*/ 268159 h 4456611"/>
              <a:gd name="connsiteX483" fmla="*/ 5744897 w 11675306"/>
              <a:gd name="connsiteY483" fmla="*/ 403436 h 4456611"/>
              <a:gd name="connsiteX484" fmla="*/ 5832510 w 11675306"/>
              <a:gd name="connsiteY484" fmla="*/ 416732 h 4456611"/>
              <a:gd name="connsiteX485" fmla="*/ 5854901 w 11675306"/>
              <a:gd name="connsiteY485" fmla="*/ 475957 h 4456611"/>
              <a:gd name="connsiteX486" fmla="*/ 5889413 w 11675306"/>
              <a:gd name="connsiteY486" fmla="*/ 511860 h 4456611"/>
              <a:gd name="connsiteX487" fmla="*/ 5925258 w 11675306"/>
              <a:gd name="connsiteY487" fmla="*/ 471301 h 4456611"/>
              <a:gd name="connsiteX488" fmla="*/ 5944875 w 11675306"/>
              <a:gd name="connsiteY488" fmla="*/ 353976 h 4456611"/>
              <a:gd name="connsiteX489" fmla="*/ 5992225 w 11675306"/>
              <a:gd name="connsiteY489" fmla="*/ 325386 h 4456611"/>
              <a:gd name="connsiteX490" fmla="*/ 6051180 w 11675306"/>
              <a:gd name="connsiteY490" fmla="*/ 302881 h 4456611"/>
              <a:gd name="connsiteX491" fmla="*/ 6105001 w 11675306"/>
              <a:gd name="connsiteY491" fmla="*/ 239103 h 4456611"/>
              <a:gd name="connsiteX492" fmla="*/ 6152145 w 11675306"/>
              <a:gd name="connsiteY492" fmla="*/ 222275 h 4456611"/>
              <a:gd name="connsiteX493" fmla="*/ 6223528 w 11675306"/>
              <a:gd name="connsiteY493" fmla="*/ 158804 h 4456611"/>
              <a:gd name="connsiteX494" fmla="*/ 6207813 w 11675306"/>
              <a:gd name="connsiteY494" fmla="*/ 52629 h 4456611"/>
              <a:gd name="connsiteX495" fmla="*/ 6226300 w 11675306"/>
              <a:gd name="connsiteY495" fmla="*/ 0 h 445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</a:cxnLst>
            <a:rect l="l" t="t" r="r" b="b"/>
            <a:pathLst>
              <a:path w="11675306" h="4456611">
                <a:moveTo>
                  <a:pt x="10618976" y="4156366"/>
                </a:moveTo>
                <a:lnTo>
                  <a:pt x="10623885" y="4160004"/>
                </a:lnTo>
                <a:cubicBezTo>
                  <a:pt x="10623885" y="4160004"/>
                  <a:pt x="10623885" y="4160004"/>
                  <a:pt x="10618030" y="4159903"/>
                </a:cubicBezTo>
                <a:close/>
                <a:moveTo>
                  <a:pt x="6143530" y="1722392"/>
                </a:moveTo>
                <a:lnTo>
                  <a:pt x="6138631" y="1747121"/>
                </a:lnTo>
                <a:lnTo>
                  <a:pt x="6143530" y="1771849"/>
                </a:lnTo>
                <a:lnTo>
                  <a:pt x="6156158" y="1747121"/>
                </a:lnTo>
                <a:close/>
                <a:moveTo>
                  <a:pt x="9857349" y="1710126"/>
                </a:moveTo>
                <a:lnTo>
                  <a:pt x="9834377" y="1732855"/>
                </a:lnTo>
                <a:lnTo>
                  <a:pt x="9829704" y="1747120"/>
                </a:lnTo>
                <a:lnTo>
                  <a:pt x="9834377" y="1761387"/>
                </a:lnTo>
                <a:lnTo>
                  <a:pt x="9857350" y="1784115"/>
                </a:lnTo>
                <a:lnTo>
                  <a:pt x="9859798" y="1747121"/>
                </a:lnTo>
                <a:close/>
                <a:moveTo>
                  <a:pt x="6226300" y="0"/>
                </a:moveTo>
                <a:cubicBezTo>
                  <a:pt x="6231333" y="47155"/>
                  <a:pt x="6236469" y="88429"/>
                  <a:pt x="6241605" y="129702"/>
                </a:cubicBezTo>
                <a:cubicBezTo>
                  <a:pt x="6246639" y="176857"/>
                  <a:pt x="6251671" y="224012"/>
                  <a:pt x="6286183" y="259915"/>
                </a:cubicBezTo>
                <a:cubicBezTo>
                  <a:pt x="6328191" y="201814"/>
                  <a:pt x="6306108" y="124945"/>
                  <a:pt x="6353971" y="66947"/>
                </a:cubicBezTo>
                <a:cubicBezTo>
                  <a:pt x="6364961" y="108322"/>
                  <a:pt x="6376054" y="143816"/>
                  <a:pt x="6363626" y="184783"/>
                </a:cubicBezTo>
                <a:cubicBezTo>
                  <a:pt x="6351097" y="231632"/>
                  <a:pt x="6415496" y="232756"/>
                  <a:pt x="6438708" y="244928"/>
                </a:cubicBezTo>
                <a:cubicBezTo>
                  <a:pt x="6537620" y="281955"/>
                  <a:pt x="6549432" y="276278"/>
                  <a:pt x="6633551" y="154194"/>
                </a:cubicBezTo>
                <a:cubicBezTo>
                  <a:pt x="6655839" y="219300"/>
                  <a:pt x="6672582" y="266660"/>
                  <a:pt x="6624719" y="324659"/>
                </a:cubicBezTo>
                <a:cubicBezTo>
                  <a:pt x="6600787" y="353658"/>
                  <a:pt x="6582505" y="394523"/>
                  <a:pt x="6616913" y="436307"/>
                </a:cubicBezTo>
                <a:cubicBezTo>
                  <a:pt x="6640742" y="413189"/>
                  <a:pt x="6629444" y="389459"/>
                  <a:pt x="6629957" y="360051"/>
                </a:cubicBezTo>
                <a:cubicBezTo>
                  <a:pt x="6653170" y="372223"/>
                  <a:pt x="6687784" y="402243"/>
                  <a:pt x="6694665" y="343530"/>
                </a:cubicBezTo>
                <a:cubicBezTo>
                  <a:pt x="6695589" y="290596"/>
                  <a:pt x="6731025" y="273564"/>
                  <a:pt x="6783715" y="274483"/>
                </a:cubicBezTo>
                <a:cubicBezTo>
                  <a:pt x="6801074" y="286553"/>
                  <a:pt x="6777245" y="309671"/>
                  <a:pt x="6800354" y="327725"/>
                </a:cubicBezTo>
                <a:cubicBezTo>
                  <a:pt x="6812474" y="304403"/>
                  <a:pt x="6830346" y="287064"/>
                  <a:pt x="6842465" y="263742"/>
                </a:cubicBezTo>
                <a:cubicBezTo>
                  <a:pt x="6848218" y="269726"/>
                  <a:pt x="6854072" y="269827"/>
                  <a:pt x="6854072" y="269827"/>
                </a:cubicBezTo>
                <a:cubicBezTo>
                  <a:pt x="6865165" y="305321"/>
                  <a:pt x="6858284" y="364036"/>
                  <a:pt x="6899265" y="364752"/>
                </a:cubicBezTo>
                <a:cubicBezTo>
                  <a:pt x="6951957" y="365671"/>
                  <a:pt x="6941274" y="306651"/>
                  <a:pt x="6947744" y="271463"/>
                </a:cubicBezTo>
                <a:cubicBezTo>
                  <a:pt x="6966232" y="218835"/>
                  <a:pt x="6967258" y="160019"/>
                  <a:pt x="6991601" y="107493"/>
                </a:cubicBezTo>
                <a:cubicBezTo>
                  <a:pt x="7043880" y="131939"/>
                  <a:pt x="6978454" y="189631"/>
                  <a:pt x="7024879" y="213975"/>
                </a:cubicBezTo>
                <a:cubicBezTo>
                  <a:pt x="7036589" y="214179"/>
                  <a:pt x="7036794" y="202416"/>
                  <a:pt x="7036897" y="196535"/>
                </a:cubicBezTo>
                <a:cubicBezTo>
                  <a:pt x="7038437" y="108310"/>
                  <a:pt x="7068838" y="44124"/>
                  <a:pt x="7168571" y="34098"/>
                </a:cubicBezTo>
                <a:cubicBezTo>
                  <a:pt x="7180280" y="34303"/>
                  <a:pt x="7192194" y="22744"/>
                  <a:pt x="7204006" y="17066"/>
                </a:cubicBezTo>
                <a:cubicBezTo>
                  <a:pt x="7203904" y="22948"/>
                  <a:pt x="7203904" y="22948"/>
                  <a:pt x="7209759" y="23050"/>
                </a:cubicBezTo>
                <a:cubicBezTo>
                  <a:pt x="7173707" y="75371"/>
                  <a:pt x="7178637" y="128408"/>
                  <a:pt x="7206987" y="181853"/>
                </a:cubicBezTo>
                <a:cubicBezTo>
                  <a:pt x="7218387" y="199703"/>
                  <a:pt x="7223933" y="217449"/>
                  <a:pt x="7194661" y="216939"/>
                </a:cubicBezTo>
                <a:cubicBezTo>
                  <a:pt x="7177097" y="216632"/>
                  <a:pt x="7165286" y="222310"/>
                  <a:pt x="7170730" y="245938"/>
                </a:cubicBezTo>
                <a:cubicBezTo>
                  <a:pt x="7176276" y="263685"/>
                  <a:pt x="7187780" y="275653"/>
                  <a:pt x="7205240" y="281841"/>
                </a:cubicBezTo>
                <a:cubicBezTo>
                  <a:pt x="7222702" y="288029"/>
                  <a:pt x="7234617" y="276470"/>
                  <a:pt x="7246530" y="264911"/>
                </a:cubicBezTo>
                <a:cubicBezTo>
                  <a:pt x="7282376" y="224353"/>
                  <a:pt x="7300966" y="165844"/>
                  <a:pt x="7336914" y="119404"/>
                </a:cubicBezTo>
                <a:cubicBezTo>
                  <a:pt x="7336298" y="154694"/>
                  <a:pt x="7335682" y="189983"/>
                  <a:pt x="7335066" y="225273"/>
                </a:cubicBezTo>
                <a:cubicBezTo>
                  <a:pt x="7334450" y="260563"/>
                  <a:pt x="7327980" y="295750"/>
                  <a:pt x="7350783" y="331449"/>
                </a:cubicBezTo>
                <a:cubicBezTo>
                  <a:pt x="7469413" y="245268"/>
                  <a:pt x="7377897" y="120120"/>
                  <a:pt x="7409120" y="8880"/>
                </a:cubicBezTo>
                <a:cubicBezTo>
                  <a:pt x="7443118" y="74191"/>
                  <a:pt x="7442091" y="133007"/>
                  <a:pt x="7458629" y="192130"/>
                </a:cubicBezTo>
                <a:cubicBezTo>
                  <a:pt x="7470645" y="174689"/>
                  <a:pt x="7482559" y="163130"/>
                  <a:pt x="7494474" y="151571"/>
                </a:cubicBezTo>
                <a:cubicBezTo>
                  <a:pt x="7518611" y="110809"/>
                  <a:pt x="7547780" y="117201"/>
                  <a:pt x="7576540" y="147121"/>
                </a:cubicBezTo>
                <a:cubicBezTo>
                  <a:pt x="7599547" y="171056"/>
                  <a:pt x="7628101" y="212738"/>
                  <a:pt x="7657681" y="195604"/>
                </a:cubicBezTo>
                <a:cubicBezTo>
                  <a:pt x="7687262" y="178470"/>
                  <a:pt x="7746219" y="155965"/>
                  <a:pt x="7706469" y="84671"/>
                </a:cubicBezTo>
                <a:cubicBezTo>
                  <a:pt x="7746424" y="144202"/>
                  <a:pt x="7770149" y="126966"/>
                  <a:pt x="7794287" y="86203"/>
                </a:cubicBezTo>
                <a:cubicBezTo>
                  <a:pt x="7800346" y="74542"/>
                  <a:pt x="7812364" y="57103"/>
                  <a:pt x="7824278" y="45544"/>
                </a:cubicBezTo>
                <a:cubicBezTo>
                  <a:pt x="7848107" y="22426"/>
                  <a:pt x="7871730" y="11072"/>
                  <a:pt x="7876661" y="64108"/>
                </a:cubicBezTo>
                <a:cubicBezTo>
                  <a:pt x="7881797" y="105382"/>
                  <a:pt x="7898642" y="146859"/>
                  <a:pt x="7909631" y="188235"/>
                </a:cubicBezTo>
                <a:cubicBezTo>
                  <a:pt x="7944862" y="182966"/>
                  <a:pt x="7939726" y="141693"/>
                  <a:pt x="7975058" y="130543"/>
                </a:cubicBezTo>
                <a:cubicBezTo>
                  <a:pt x="7967972" y="201020"/>
                  <a:pt x="7960885" y="271497"/>
                  <a:pt x="7953902" y="336093"/>
                </a:cubicBezTo>
                <a:cubicBezTo>
                  <a:pt x="7983893" y="295433"/>
                  <a:pt x="8019635" y="260756"/>
                  <a:pt x="8078386" y="250015"/>
                </a:cubicBezTo>
                <a:cubicBezTo>
                  <a:pt x="8090199" y="244337"/>
                  <a:pt x="8108069" y="226999"/>
                  <a:pt x="8096669" y="209149"/>
                </a:cubicBezTo>
                <a:cubicBezTo>
                  <a:pt x="8079927" y="161790"/>
                  <a:pt x="8120703" y="174269"/>
                  <a:pt x="8138472" y="162812"/>
                </a:cubicBezTo>
                <a:cubicBezTo>
                  <a:pt x="8150489" y="145372"/>
                  <a:pt x="8167642" y="169205"/>
                  <a:pt x="8173290" y="181071"/>
                </a:cubicBezTo>
                <a:cubicBezTo>
                  <a:pt x="8207802" y="216973"/>
                  <a:pt x="8177811" y="257633"/>
                  <a:pt x="8171341" y="292820"/>
                </a:cubicBezTo>
                <a:cubicBezTo>
                  <a:pt x="8153982" y="280751"/>
                  <a:pt x="8136726" y="262800"/>
                  <a:pt x="8124299" y="303767"/>
                </a:cubicBezTo>
                <a:cubicBezTo>
                  <a:pt x="8105502" y="374040"/>
                  <a:pt x="8169902" y="375164"/>
                  <a:pt x="8210166" y="417050"/>
                </a:cubicBezTo>
                <a:cubicBezTo>
                  <a:pt x="8211192" y="358234"/>
                  <a:pt x="8211911" y="317063"/>
                  <a:pt x="8218690" y="264230"/>
                </a:cubicBezTo>
                <a:cubicBezTo>
                  <a:pt x="8253509" y="282488"/>
                  <a:pt x="8294080" y="306731"/>
                  <a:pt x="8324276" y="254307"/>
                </a:cubicBezTo>
                <a:cubicBezTo>
                  <a:pt x="8324276" y="254307"/>
                  <a:pt x="8371421" y="237479"/>
                  <a:pt x="8394838" y="237888"/>
                </a:cubicBezTo>
                <a:cubicBezTo>
                  <a:pt x="8441881" y="226942"/>
                  <a:pt x="8454000" y="203620"/>
                  <a:pt x="8448864" y="162347"/>
                </a:cubicBezTo>
                <a:cubicBezTo>
                  <a:pt x="8443729" y="121073"/>
                  <a:pt x="8456054" y="85988"/>
                  <a:pt x="8508745" y="86908"/>
                </a:cubicBezTo>
                <a:cubicBezTo>
                  <a:pt x="8520453" y="87112"/>
                  <a:pt x="8538120" y="81537"/>
                  <a:pt x="8549932" y="75860"/>
                </a:cubicBezTo>
                <a:cubicBezTo>
                  <a:pt x="8638263" y="47985"/>
                  <a:pt x="8673080" y="66242"/>
                  <a:pt x="8694960" y="154876"/>
                </a:cubicBezTo>
                <a:cubicBezTo>
                  <a:pt x="8700301" y="184386"/>
                  <a:pt x="8700094" y="196149"/>
                  <a:pt x="8729780" y="173133"/>
                </a:cubicBezTo>
                <a:cubicBezTo>
                  <a:pt x="8735634" y="173235"/>
                  <a:pt x="8753093" y="179424"/>
                  <a:pt x="8764803" y="179629"/>
                </a:cubicBezTo>
                <a:cubicBezTo>
                  <a:pt x="8811433" y="192209"/>
                  <a:pt x="8891959" y="275982"/>
                  <a:pt x="8897097" y="317256"/>
                </a:cubicBezTo>
                <a:cubicBezTo>
                  <a:pt x="8920411" y="323546"/>
                  <a:pt x="8932634" y="294342"/>
                  <a:pt x="8956154" y="288870"/>
                </a:cubicBezTo>
                <a:cubicBezTo>
                  <a:pt x="8967454" y="312601"/>
                  <a:pt x="8972896" y="336229"/>
                  <a:pt x="8990152" y="354181"/>
                </a:cubicBezTo>
                <a:cubicBezTo>
                  <a:pt x="9001554" y="372030"/>
                  <a:pt x="9012955" y="389879"/>
                  <a:pt x="9036476" y="384406"/>
                </a:cubicBezTo>
                <a:cubicBezTo>
                  <a:pt x="9060099" y="373052"/>
                  <a:pt x="9048904" y="343440"/>
                  <a:pt x="9043357" y="325692"/>
                </a:cubicBezTo>
                <a:cubicBezTo>
                  <a:pt x="9037708" y="313827"/>
                  <a:pt x="9031956" y="307842"/>
                  <a:pt x="9026307" y="295977"/>
                </a:cubicBezTo>
                <a:cubicBezTo>
                  <a:pt x="9079099" y="291016"/>
                  <a:pt x="9072527" y="332084"/>
                  <a:pt x="9083723" y="361697"/>
                </a:cubicBezTo>
                <a:cubicBezTo>
                  <a:pt x="9114123" y="297510"/>
                  <a:pt x="9184172" y="310499"/>
                  <a:pt x="9219197" y="316995"/>
                </a:cubicBezTo>
                <a:cubicBezTo>
                  <a:pt x="9277641" y="323899"/>
                  <a:pt x="9307528" y="289119"/>
                  <a:pt x="9337314" y="260223"/>
                </a:cubicBezTo>
                <a:cubicBezTo>
                  <a:pt x="9396887" y="202428"/>
                  <a:pt x="9408595" y="202633"/>
                  <a:pt x="9466115" y="262471"/>
                </a:cubicBezTo>
                <a:cubicBezTo>
                  <a:pt x="9477617" y="274438"/>
                  <a:pt x="9483266" y="286304"/>
                  <a:pt x="9500832" y="286610"/>
                </a:cubicBezTo>
                <a:cubicBezTo>
                  <a:pt x="9518395" y="286917"/>
                  <a:pt x="9524145" y="292900"/>
                  <a:pt x="9517882" y="316324"/>
                </a:cubicBezTo>
                <a:cubicBezTo>
                  <a:pt x="9499393" y="368953"/>
                  <a:pt x="9505146" y="374937"/>
                  <a:pt x="9521681" y="434060"/>
                </a:cubicBezTo>
                <a:cubicBezTo>
                  <a:pt x="9598304" y="405980"/>
                  <a:pt x="9627270" y="424136"/>
                  <a:pt x="9631788" y="500698"/>
                </a:cubicBezTo>
                <a:cubicBezTo>
                  <a:pt x="9631686" y="506580"/>
                  <a:pt x="9625730" y="512360"/>
                  <a:pt x="9631584" y="512462"/>
                </a:cubicBezTo>
                <a:cubicBezTo>
                  <a:pt x="9637335" y="518446"/>
                  <a:pt x="9637439" y="512564"/>
                  <a:pt x="9637542" y="506683"/>
                </a:cubicBezTo>
                <a:cubicBezTo>
                  <a:pt x="9678934" y="483872"/>
                  <a:pt x="9697112" y="448889"/>
                  <a:pt x="9697935" y="401836"/>
                </a:cubicBezTo>
                <a:cubicBezTo>
                  <a:pt x="9693004" y="348799"/>
                  <a:pt x="9647297" y="283283"/>
                  <a:pt x="9729875" y="249424"/>
                </a:cubicBezTo>
                <a:cubicBezTo>
                  <a:pt x="9746617" y="296784"/>
                  <a:pt x="9804548" y="333096"/>
                  <a:pt x="9814818" y="415643"/>
                </a:cubicBezTo>
                <a:cubicBezTo>
                  <a:pt x="9833717" y="339488"/>
                  <a:pt x="9897707" y="364139"/>
                  <a:pt x="9927595" y="329360"/>
                </a:cubicBezTo>
                <a:cubicBezTo>
                  <a:pt x="9933656" y="317699"/>
                  <a:pt x="9956663" y="341634"/>
                  <a:pt x="9956456" y="353397"/>
                </a:cubicBezTo>
                <a:cubicBezTo>
                  <a:pt x="9950294" y="370940"/>
                  <a:pt x="9984909" y="400961"/>
                  <a:pt x="9943620" y="417891"/>
                </a:cubicBezTo>
                <a:cubicBezTo>
                  <a:pt x="9896475" y="434718"/>
                  <a:pt x="9866380" y="481260"/>
                  <a:pt x="9865456" y="534195"/>
                </a:cubicBezTo>
                <a:cubicBezTo>
                  <a:pt x="9865148" y="551839"/>
                  <a:pt x="9847072" y="580941"/>
                  <a:pt x="9876241" y="587333"/>
                </a:cubicBezTo>
                <a:cubicBezTo>
                  <a:pt x="9899557" y="593624"/>
                  <a:pt x="9917531" y="570404"/>
                  <a:pt x="9923797" y="546980"/>
                </a:cubicBezTo>
                <a:cubicBezTo>
                  <a:pt x="9942284" y="494352"/>
                  <a:pt x="9977206" y="506728"/>
                  <a:pt x="10012025" y="524986"/>
                </a:cubicBezTo>
                <a:cubicBezTo>
                  <a:pt x="10017778" y="530970"/>
                  <a:pt x="10023425" y="542835"/>
                  <a:pt x="10029179" y="548819"/>
                </a:cubicBezTo>
                <a:cubicBezTo>
                  <a:pt x="10034828" y="560685"/>
                  <a:pt x="10046229" y="578533"/>
                  <a:pt x="10075500" y="579044"/>
                </a:cubicBezTo>
                <a:cubicBezTo>
                  <a:pt x="10058758" y="531685"/>
                  <a:pt x="10100356" y="497110"/>
                  <a:pt x="10106930" y="456042"/>
                </a:cubicBezTo>
                <a:cubicBezTo>
                  <a:pt x="10119151" y="426838"/>
                  <a:pt x="10124083" y="479875"/>
                  <a:pt x="10141955" y="462536"/>
                </a:cubicBezTo>
                <a:cubicBezTo>
                  <a:pt x="10165679" y="445301"/>
                  <a:pt x="10183553" y="427962"/>
                  <a:pt x="10212928" y="422592"/>
                </a:cubicBezTo>
                <a:cubicBezTo>
                  <a:pt x="10218782" y="422694"/>
                  <a:pt x="10224637" y="422796"/>
                  <a:pt x="10224740" y="416914"/>
                </a:cubicBezTo>
                <a:cubicBezTo>
                  <a:pt x="10225356" y="381624"/>
                  <a:pt x="10254935" y="364490"/>
                  <a:pt x="10278662" y="347255"/>
                </a:cubicBezTo>
                <a:cubicBezTo>
                  <a:pt x="10296430" y="335798"/>
                  <a:pt x="10313995" y="336104"/>
                  <a:pt x="10319642" y="347970"/>
                </a:cubicBezTo>
                <a:cubicBezTo>
                  <a:pt x="10347580" y="424942"/>
                  <a:pt x="10366070" y="372314"/>
                  <a:pt x="10389999" y="343315"/>
                </a:cubicBezTo>
                <a:cubicBezTo>
                  <a:pt x="10395957" y="337535"/>
                  <a:pt x="10401915" y="331755"/>
                  <a:pt x="10407873" y="325976"/>
                </a:cubicBezTo>
                <a:cubicBezTo>
                  <a:pt x="10442690" y="344234"/>
                  <a:pt x="10400887" y="390572"/>
                  <a:pt x="10435912" y="397067"/>
                </a:cubicBezTo>
                <a:cubicBezTo>
                  <a:pt x="10465082" y="403460"/>
                  <a:pt x="10500311" y="398191"/>
                  <a:pt x="10529688" y="392820"/>
                </a:cubicBezTo>
                <a:cubicBezTo>
                  <a:pt x="10553310" y="381466"/>
                  <a:pt x="10559371" y="369804"/>
                  <a:pt x="10542115" y="351853"/>
                </a:cubicBezTo>
                <a:cubicBezTo>
                  <a:pt x="10530612" y="339886"/>
                  <a:pt x="10513254" y="327816"/>
                  <a:pt x="10548688" y="310784"/>
                </a:cubicBezTo>
                <a:cubicBezTo>
                  <a:pt x="10572312" y="299429"/>
                  <a:pt x="10596140" y="276311"/>
                  <a:pt x="10630856" y="300451"/>
                </a:cubicBezTo>
                <a:cubicBezTo>
                  <a:pt x="10653967" y="318505"/>
                  <a:pt x="10630344" y="329860"/>
                  <a:pt x="10624182" y="347403"/>
                </a:cubicBezTo>
                <a:cubicBezTo>
                  <a:pt x="10599838" y="399928"/>
                  <a:pt x="10622435" y="447390"/>
                  <a:pt x="10638972" y="506512"/>
                </a:cubicBezTo>
                <a:cubicBezTo>
                  <a:pt x="10669271" y="448207"/>
                  <a:pt x="10686529" y="466159"/>
                  <a:pt x="10691560" y="513314"/>
                </a:cubicBezTo>
                <a:cubicBezTo>
                  <a:pt x="10733466" y="461095"/>
                  <a:pt x="10664341" y="395171"/>
                  <a:pt x="10711998" y="348936"/>
                </a:cubicBezTo>
                <a:cubicBezTo>
                  <a:pt x="10755962" y="514438"/>
                  <a:pt x="10819437" y="568496"/>
                  <a:pt x="10936631" y="564659"/>
                </a:cubicBezTo>
                <a:cubicBezTo>
                  <a:pt x="10901914" y="540519"/>
                  <a:pt x="10919989" y="511417"/>
                  <a:pt x="10920504" y="482010"/>
                </a:cubicBezTo>
                <a:cubicBezTo>
                  <a:pt x="10949673" y="488402"/>
                  <a:pt x="10943202" y="523589"/>
                  <a:pt x="10966416" y="535761"/>
                </a:cubicBezTo>
                <a:cubicBezTo>
                  <a:pt x="10978434" y="518322"/>
                  <a:pt x="10967134" y="494590"/>
                  <a:pt x="10973296" y="477048"/>
                </a:cubicBezTo>
                <a:cubicBezTo>
                  <a:pt x="10973400" y="471166"/>
                  <a:pt x="10973604" y="459403"/>
                  <a:pt x="10973708" y="453521"/>
                </a:cubicBezTo>
                <a:cubicBezTo>
                  <a:pt x="10968571" y="412248"/>
                  <a:pt x="11020236" y="471984"/>
                  <a:pt x="11015099" y="430710"/>
                </a:cubicBezTo>
                <a:cubicBezTo>
                  <a:pt x="11009657" y="407081"/>
                  <a:pt x="10998256" y="389233"/>
                  <a:pt x="10998665" y="365705"/>
                </a:cubicBezTo>
                <a:cubicBezTo>
                  <a:pt x="10998973" y="348061"/>
                  <a:pt x="11016435" y="354249"/>
                  <a:pt x="11028041" y="360335"/>
                </a:cubicBezTo>
                <a:cubicBezTo>
                  <a:pt x="11045399" y="372405"/>
                  <a:pt x="11044989" y="395931"/>
                  <a:pt x="11044681" y="413576"/>
                </a:cubicBezTo>
                <a:cubicBezTo>
                  <a:pt x="11026091" y="472086"/>
                  <a:pt x="11066765" y="490446"/>
                  <a:pt x="11101378" y="520467"/>
                </a:cubicBezTo>
                <a:cubicBezTo>
                  <a:pt x="11164853" y="574525"/>
                  <a:pt x="11222681" y="616719"/>
                  <a:pt x="11304643" y="618150"/>
                </a:cubicBezTo>
                <a:cubicBezTo>
                  <a:pt x="11322206" y="618456"/>
                  <a:pt x="11363908" y="578000"/>
                  <a:pt x="11351068" y="642494"/>
                </a:cubicBezTo>
                <a:cubicBezTo>
                  <a:pt x="11374488" y="642902"/>
                  <a:pt x="11397393" y="672719"/>
                  <a:pt x="11415571" y="637736"/>
                </a:cubicBezTo>
                <a:cubicBezTo>
                  <a:pt x="11439812" y="591092"/>
                  <a:pt x="11468878" y="603366"/>
                  <a:pt x="11491681" y="639064"/>
                </a:cubicBezTo>
                <a:cubicBezTo>
                  <a:pt x="11508732" y="668779"/>
                  <a:pt x="11519824" y="704273"/>
                  <a:pt x="11542729" y="734090"/>
                </a:cubicBezTo>
                <a:cubicBezTo>
                  <a:pt x="11554027" y="757820"/>
                  <a:pt x="11547351" y="804772"/>
                  <a:pt x="11594700" y="776181"/>
                </a:cubicBezTo>
                <a:cubicBezTo>
                  <a:pt x="11606512" y="770503"/>
                  <a:pt x="11606204" y="788148"/>
                  <a:pt x="11606102" y="794030"/>
                </a:cubicBezTo>
                <a:cubicBezTo>
                  <a:pt x="11608877" y="970581"/>
                  <a:pt x="11652633" y="1147847"/>
                  <a:pt x="11661262" y="1324499"/>
                </a:cubicBezTo>
                <a:cubicBezTo>
                  <a:pt x="11660646" y="1359789"/>
                  <a:pt x="11624801" y="1400347"/>
                  <a:pt x="11670918" y="1442336"/>
                </a:cubicBezTo>
                <a:cubicBezTo>
                  <a:pt x="11682523" y="1448422"/>
                  <a:pt x="11669994" y="1495270"/>
                  <a:pt x="11646473" y="1500743"/>
                </a:cubicBezTo>
                <a:lnTo>
                  <a:pt x="11637954" y="1505250"/>
                </a:lnTo>
                <a:lnTo>
                  <a:pt x="11637952" y="1505325"/>
                </a:lnTo>
                <a:cubicBezTo>
                  <a:pt x="11650944" y="1578641"/>
                  <a:pt x="11647811" y="1650767"/>
                  <a:pt x="11639542" y="1722248"/>
                </a:cubicBezTo>
                <a:lnTo>
                  <a:pt x="11636130" y="1747121"/>
                </a:lnTo>
                <a:lnTo>
                  <a:pt x="11639542" y="1771994"/>
                </a:lnTo>
                <a:cubicBezTo>
                  <a:pt x="11647811" y="1843474"/>
                  <a:pt x="11650943" y="1915601"/>
                  <a:pt x="11637952" y="1988917"/>
                </a:cubicBezTo>
                <a:lnTo>
                  <a:pt x="11637953" y="1988993"/>
                </a:lnTo>
                <a:lnTo>
                  <a:pt x="11646473" y="1993499"/>
                </a:lnTo>
                <a:cubicBezTo>
                  <a:pt x="11669993" y="1998971"/>
                  <a:pt x="11682523" y="2045820"/>
                  <a:pt x="11670917" y="2051906"/>
                </a:cubicBezTo>
                <a:cubicBezTo>
                  <a:pt x="11624801" y="2093895"/>
                  <a:pt x="11660645" y="2134453"/>
                  <a:pt x="11661261" y="2169743"/>
                </a:cubicBezTo>
                <a:cubicBezTo>
                  <a:pt x="11652632" y="2346395"/>
                  <a:pt x="11608877" y="2523661"/>
                  <a:pt x="11606102" y="2700212"/>
                </a:cubicBezTo>
                <a:cubicBezTo>
                  <a:pt x="11606204" y="2706093"/>
                  <a:pt x="11606513" y="2723738"/>
                  <a:pt x="11594701" y="2718061"/>
                </a:cubicBezTo>
                <a:cubicBezTo>
                  <a:pt x="11547352" y="2689470"/>
                  <a:pt x="11554026" y="2736421"/>
                  <a:pt x="11542728" y="2760152"/>
                </a:cubicBezTo>
                <a:lnTo>
                  <a:pt x="11515875" y="2806217"/>
                </a:lnTo>
                <a:lnTo>
                  <a:pt x="11542727" y="2852278"/>
                </a:lnTo>
                <a:cubicBezTo>
                  <a:pt x="11554025" y="2876009"/>
                  <a:pt x="11547350" y="2922960"/>
                  <a:pt x="11594699" y="2894369"/>
                </a:cubicBezTo>
                <a:cubicBezTo>
                  <a:pt x="11606511" y="2888692"/>
                  <a:pt x="11606203" y="2906336"/>
                  <a:pt x="11606100" y="2912218"/>
                </a:cubicBezTo>
                <a:cubicBezTo>
                  <a:pt x="11608874" y="3088769"/>
                  <a:pt x="11652630" y="3266034"/>
                  <a:pt x="11661260" y="3442687"/>
                </a:cubicBezTo>
                <a:cubicBezTo>
                  <a:pt x="11660644" y="3477976"/>
                  <a:pt x="11624798" y="3518535"/>
                  <a:pt x="11670915" y="3560523"/>
                </a:cubicBezTo>
                <a:cubicBezTo>
                  <a:pt x="11682522" y="3566610"/>
                  <a:pt x="11669991" y="3613458"/>
                  <a:pt x="11646470" y="3618931"/>
                </a:cubicBezTo>
                <a:cubicBezTo>
                  <a:pt x="11599532" y="3623995"/>
                  <a:pt x="11604976" y="3647624"/>
                  <a:pt x="11610317" y="3677133"/>
                </a:cubicBezTo>
                <a:cubicBezTo>
                  <a:pt x="11625416" y="3818599"/>
                  <a:pt x="11663934" y="3960473"/>
                  <a:pt x="11637949" y="4107105"/>
                </a:cubicBezTo>
                <a:cubicBezTo>
                  <a:pt x="11637744" y="4118867"/>
                  <a:pt x="11637641" y="4124749"/>
                  <a:pt x="11643291" y="4136615"/>
                </a:cubicBezTo>
                <a:cubicBezTo>
                  <a:pt x="11665991" y="4178194"/>
                  <a:pt x="11659828" y="4195737"/>
                  <a:pt x="11612889" y="4200802"/>
                </a:cubicBezTo>
                <a:cubicBezTo>
                  <a:pt x="11566052" y="4199984"/>
                  <a:pt x="11542224" y="4223102"/>
                  <a:pt x="11541300" y="4276036"/>
                </a:cubicBezTo>
                <a:cubicBezTo>
                  <a:pt x="11495285" y="4228166"/>
                  <a:pt x="11478645" y="4174925"/>
                  <a:pt x="11438485" y="4127156"/>
                </a:cubicBezTo>
                <a:cubicBezTo>
                  <a:pt x="11413836" y="4197328"/>
                  <a:pt x="11441671" y="4280181"/>
                  <a:pt x="11382099" y="4337975"/>
                </a:cubicBezTo>
                <a:cubicBezTo>
                  <a:pt x="11353134" y="4319819"/>
                  <a:pt x="11353852" y="4278648"/>
                  <a:pt x="11330845" y="4254712"/>
                </a:cubicBezTo>
                <a:cubicBezTo>
                  <a:pt x="11250319" y="4170940"/>
                  <a:pt x="11151203" y="4145676"/>
                  <a:pt x="11039762" y="4155498"/>
                </a:cubicBezTo>
                <a:cubicBezTo>
                  <a:pt x="10975259" y="4160255"/>
                  <a:pt x="10910654" y="4170894"/>
                  <a:pt x="10846254" y="4169770"/>
                </a:cubicBezTo>
                <a:cubicBezTo>
                  <a:pt x="10764291" y="4168339"/>
                  <a:pt x="10694344" y="4149467"/>
                  <a:pt x="10642783" y="4083851"/>
                </a:cubicBezTo>
                <a:cubicBezTo>
                  <a:pt x="10630869" y="4095409"/>
                  <a:pt x="10629173" y="4108618"/>
                  <a:pt x="10628211" y="4121838"/>
                </a:cubicBezTo>
                <a:lnTo>
                  <a:pt x="10618976" y="4156366"/>
                </a:lnTo>
                <a:lnTo>
                  <a:pt x="10610425" y="4150025"/>
                </a:lnTo>
                <a:cubicBezTo>
                  <a:pt x="10600318" y="4147091"/>
                  <a:pt x="10598952" y="4162512"/>
                  <a:pt x="10594407" y="4171258"/>
                </a:cubicBezTo>
                <a:cubicBezTo>
                  <a:pt x="10587834" y="4212326"/>
                  <a:pt x="10575406" y="4253293"/>
                  <a:pt x="10562773" y="4306023"/>
                </a:cubicBezTo>
                <a:cubicBezTo>
                  <a:pt x="10540792" y="4223272"/>
                  <a:pt x="10524460" y="4152386"/>
                  <a:pt x="10502479" y="4069635"/>
                </a:cubicBezTo>
                <a:cubicBezTo>
                  <a:pt x="10478241" y="4116279"/>
                  <a:pt x="10477522" y="4157450"/>
                  <a:pt x="10488615" y="4192945"/>
                </a:cubicBezTo>
                <a:cubicBezTo>
                  <a:pt x="10493545" y="4245981"/>
                  <a:pt x="10469921" y="4257335"/>
                  <a:pt x="10429145" y="4244857"/>
                </a:cubicBezTo>
                <a:cubicBezTo>
                  <a:pt x="10382412" y="4238158"/>
                  <a:pt x="10347798" y="4208136"/>
                  <a:pt x="10307125" y="4189777"/>
                </a:cubicBezTo>
                <a:cubicBezTo>
                  <a:pt x="10254947" y="4159448"/>
                  <a:pt x="10208521" y="4135104"/>
                  <a:pt x="10137651" y="4169168"/>
                </a:cubicBezTo>
                <a:cubicBezTo>
                  <a:pt x="10108070" y="4186302"/>
                  <a:pt x="10114849" y="4133469"/>
                  <a:pt x="10097799" y="4103755"/>
                </a:cubicBezTo>
                <a:cubicBezTo>
                  <a:pt x="10067807" y="4144415"/>
                  <a:pt x="10009262" y="4143393"/>
                  <a:pt x="9990980" y="4184258"/>
                </a:cubicBezTo>
                <a:cubicBezTo>
                  <a:pt x="9910762" y="4082840"/>
                  <a:pt x="9824689" y="3981319"/>
                  <a:pt x="9862588" y="3823130"/>
                </a:cubicBezTo>
                <a:cubicBezTo>
                  <a:pt x="9809282" y="3857499"/>
                  <a:pt x="9826024" y="3904859"/>
                  <a:pt x="9825305" y="3946030"/>
                </a:cubicBezTo>
                <a:cubicBezTo>
                  <a:pt x="9830441" y="3987304"/>
                  <a:pt x="9829927" y="4016711"/>
                  <a:pt x="9777443" y="4004028"/>
                </a:cubicBezTo>
                <a:cubicBezTo>
                  <a:pt x="9759879" y="4003722"/>
                  <a:pt x="9742007" y="4021060"/>
                  <a:pt x="9724444" y="4020754"/>
                </a:cubicBezTo>
                <a:cubicBezTo>
                  <a:pt x="9683462" y="4020038"/>
                  <a:pt x="9711092" y="4114655"/>
                  <a:pt x="9635701" y="4072156"/>
                </a:cubicBezTo>
                <a:cubicBezTo>
                  <a:pt x="9600883" y="4053897"/>
                  <a:pt x="9547884" y="4070622"/>
                  <a:pt x="9501048" y="4069804"/>
                </a:cubicBezTo>
                <a:cubicBezTo>
                  <a:pt x="9448357" y="4068886"/>
                  <a:pt x="9407683" y="4050525"/>
                  <a:pt x="9379129" y="4008842"/>
                </a:cubicBezTo>
                <a:cubicBezTo>
                  <a:pt x="9367523" y="4002757"/>
                  <a:pt x="9356019" y="3990789"/>
                  <a:pt x="9349857" y="4008331"/>
                </a:cubicBezTo>
                <a:cubicBezTo>
                  <a:pt x="9343387" y="4043520"/>
                  <a:pt x="9284738" y="4048379"/>
                  <a:pt x="9295626" y="4095636"/>
                </a:cubicBezTo>
                <a:cubicBezTo>
                  <a:pt x="9306616" y="4137011"/>
                  <a:pt x="9311752" y="4178285"/>
                  <a:pt x="9322742" y="4219660"/>
                </a:cubicBezTo>
                <a:cubicBezTo>
                  <a:pt x="9252488" y="4218435"/>
                  <a:pt x="9199798" y="4217514"/>
                  <a:pt x="9213046" y="4129495"/>
                </a:cubicBezTo>
                <a:cubicBezTo>
                  <a:pt x="9213457" y="4105969"/>
                  <a:pt x="9196202" y="4088017"/>
                  <a:pt x="9184800" y="4070168"/>
                </a:cubicBezTo>
                <a:cubicBezTo>
                  <a:pt x="9149263" y="4093081"/>
                  <a:pt x="9136938" y="4128167"/>
                  <a:pt x="9118861" y="4157269"/>
                </a:cubicBezTo>
                <a:cubicBezTo>
                  <a:pt x="9113725" y="4115995"/>
                  <a:pt x="9120401" y="4069044"/>
                  <a:pt x="9085889" y="4033141"/>
                </a:cubicBezTo>
                <a:cubicBezTo>
                  <a:pt x="9073359" y="4079990"/>
                  <a:pt x="9072640" y="4121160"/>
                  <a:pt x="9042546" y="4167702"/>
                </a:cubicBezTo>
                <a:cubicBezTo>
                  <a:pt x="9026112" y="4102699"/>
                  <a:pt x="9074386" y="4021174"/>
                  <a:pt x="8969107" y="4013452"/>
                </a:cubicBezTo>
                <a:cubicBezTo>
                  <a:pt x="8968389" y="4054624"/>
                  <a:pt x="8967567" y="4101677"/>
                  <a:pt x="8978558" y="4143052"/>
                </a:cubicBezTo>
                <a:cubicBezTo>
                  <a:pt x="8989239" y="4202073"/>
                  <a:pt x="8965719" y="4207546"/>
                  <a:pt x="8919190" y="4189084"/>
                </a:cubicBezTo>
                <a:cubicBezTo>
                  <a:pt x="8802614" y="4157631"/>
                  <a:pt x="8686242" y="4114416"/>
                  <a:pt x="8569767" y="4077082"/>
                </a:cubicBezTo>
                <a:cubicBezTo>
                  <a:pt x="8505676" y="4058314"/>
                  <a:pt x="8505676" y="4058314"/>
                  <a:pt x="8475274" y="4122501"/>
                </a:cubicBezTo>
                <a:cubicBezTo>
                  <a:pt x="8482257" y="4057905"/>
                  <a:pt x="8400499" y="4044711"/>
                  <a:pt x="8395774" y="3979911"/>
                </a:cubicBezTo>
                <a:cubicBezTo>
                  <a:pt x="8396185" y="3956385"/>
                  <a:pt x="8349452" y="3949686"/>
                  <a:pt x="8320282" y="3943293"/>
                </a:cubicBezTo>
                <a:cubicBezTo>
                  <a:pt x="8312373" y="4060824"/>
                  <a:pt x="8321927" y="4184541"/>
                  <a:pt x="8331275" y="4320023"/>
                </a:cubicBezTo>
                <a:cubicBezTo>
                  <a:pt x="8291421" y="4254610"/>
                  <a:pt x="8298303" y="4195896"/>
                  <a:pt x="8269852" y="4148332"/>
                </a:cubicBezTo>
                <a:cubicBezTo>
                  <a:pt x="8258348" y="4136364"/>
                  <a:pt x="8258656" y="4118720"/>
                  <a:pt x="8241195" y="4112531"/>
                </a:cubicBezTo>
                <a:cubicBezTo>
                  <a:pt x="8217778" y="4112123"/>
                  <a:pt x="8211512" y="4135547"/>
                  <a:pt x="8205452" y="4147208"/>
                </a:cubicBezTo>
                <a:cubicBezTo>
                  <a:pt x="8193333" y="4170530"/>
                  <a:pt x="8181213" y="4193852"/>
                  <a:pt x="8163239" y="4217072"/>
                </a:cubicBezTo>
                <a:cubicBezTo>
                  <a:pt x="8127085" y="4275275"/>
                  <a:pt x="8097812" y="4274764"/>
                  <a:pt x="8046045" y="4220910"/>
                </a:cubicBezTo>
                <a:cubicBezTo>
                  <a:pt x="8009687" y="4290876"/>
                  <a:pt x="7967575" y="4354858"/>
                  <a:pt x="7977847" y="4437405"/>
                </a:cubicBezTo>
                <a:cubicBezTo>
                  <a:pt x="7942720" y="4436793"/>
                  <a:pt x="7919508" y="4424620"/>
                  <a:pt x="7896397" y="4406567"/>
                </a:cubicBezTo>
                <a:cubicBezTo>
                  <a:pt x="7878937" y="4400378"/>
                  <a:pt x="7855826" y="4382325"/>
                  <a:pt x="7885715" y="4347546"/>
                </a:cubicBezTo>
                <a:cubicBezTo>
                  <a:pt x="7903689" y="4324326"/>
                  <a:pt x="7927928" y="4277682"/>
                  <a:pt x="7869897" y="4247252"/>
                </a:cubicBezTo>
                <a:cubicBezTo>
                  <a:pt x="7864042" y="4247150"/>
                  <a:pt x="7864350" y="4229505"/>
                  <a:pt x="7864555" y="4217742"/>
                </a:cubicBezTo>
                <a:cubicBezTo>
                  <a:pt x="7853667" y="4170485"/>
                  <a:pt x="7842575" y="4134991"/>
                  <a:pt x="7778277" y="4127985"/>
                </a:cubicBezTo>
                <a:cubicBezTo>
                  <a:pt x="7725586" y="4127065"/>
                  <a:pt x="7691280" y="4079399"/>
                  <a:pt x="7651223" y="4025750"/>
                </a:cubicBezTo>
                <a:cubicBezTo>
                  <a:pt x="7656051" y="4084667"/>
                  <a:pt x="7567925" y="4100779"/>
                  <a:pt x="7631195" y="4166602"/>
                </a:cubicBezTo>
                <a:cubicBezTo>
                  <a:pt x="7572651" y="4165580"/>
                  <a:pt x="7519651" y="4182304"/>
                  <a:pt x="7520986" y="4105843"/>
                </a:cubicBezTo>
                <a:cubicBezTo>
                  <a:pt x="7521293" y="4088199"/>
                  <a:pt x="7509585" y="4087994"/>
                  <a:pt x="7492021" y="4087688"/>
                </a:cubicBezTo>
                <a:cubicBezTo>
                  <a:pt x="7468603" y="4087279"/>
                  <a:pt x="7439126" y="4098531"/>
                  <a:pt x="7428032" y="4063037"/>
                </a:cubicBezTo>
                <a:cubicBezTo>
                  <a:pt x="7428032" y="4063037"/>
                  <a:pt x="7422280" y="4057054"/>
                  <a:pt x="7416323" y="4062833"/>
                </a:cubicBezTo>
                <a:cubicBezTo>
                  <a:pt x="7386640" y="4085848"/>
                  <a:pt x="7333949" y="4084929"/>
                  <a:pt x="7315462" y="4137557"/>
                </a:cubicBezTo>
                <a:cubicBezTo>
                  <a:pt x="7296973" y="4190184"/>
                  <a:pt x="7279307" y="4195759"/>
                  <a:pt x="7239147" y="4147992"/>
                </a:cubicBezTo>
                <a:cubicBezTo>
                  <a:pt x="7210389" y="4118072"/>
                  <a:pt x="7210389" y="4118072"/>
                  <a:pt x="7174542" y="4158631"/>
                </a:cubicBezTo>
                <a:cubicBezTo>
                  <a:pt x="7169612" y="4105594"/>
                  <a:pt x="7164784" y="4046675"/>
                  <a:pt x="7159955" y="3987757"/>
                </a:cubicBezTo>
                <a:cubicBezTo>
                  <a:pt x="7159955" y="3987757"/>
                  <a:pt x="7154101" y="3987655"/>
                  <a:pt x="7154101" y="3987655"/>
                </a:cubicBezTo>
                <a:cubicBezTo>
                  <a:pt x="7148144" y="3993434"/>
                  <a:pt x="7148144" y="3993434"/>
                  <a:pt x="7142188" y="3999214"/>
                </a:cubicBezTo>
                <a:cubicBezTo>
                  <a:pt x="7136333" y="3999112"/>
                  <a:pt x="7136333" y="3999112"/>
                  <a:pt x="7130478" y="3999009"/>
                </a:cubicBezTo>
                <a:cubicBezTo>
                  <a:pt x="7118975" y="3987042"/>
                  <a:pt x="7143213" y="3940398"/>
                  <a:pt x="7095762" y="3974870"/>
                </a:cubicBezTo>
                <a:cubicBezTo>
                  <a:pt x="7089805" y="3980649"/>
                  <a:pt x="7083847" y="3986429"/>
                  <a:pt x="7077890" y="3992208"/>
                </a:cubicBezTo>
                <a:cubicBezTo>
                  <a:pt x="7041531" y="4062175"/>
                  <a:pt x="6982780" y="4072915"/>
                  <a:pt x="6912834" y="4054044"/>
                </a:cubicBezTo>
                <a:cubicBezTo>
                  <a:pt x="6848845" y="4029394"/>
                  <a:pt x="6812691" y="4087597"/>
                  <a:pt x="6771299" y="4110408"/>
                </a:cubicBezTo>
                <a:cubicBezTo>
                  <a:pt x="6729906" y="4133219"/>
                  <a:pt x="6700531" y="4138590"/>
                  <a:pt x="6677832" y="4097010"/>
                </a:cubicBezTo>
                <a:cubicBezTo>
                  <a:pt x="6666636" y="4067398"/>
                  <a:pt x="6649483" y="4043565"/>
                  <a:pt x="6632535" y="4007969"/>
                </a:cubicBezTo>
                <a:cubicBezTo>
                  <a:pt x="6608398" y="4048730"/>
                  <a:pt x="6607680" y="4089902"/>
                  <a:pt x="6607064" y="4125191"/>
                </a:cubicBezTo>
                <a:cubicBezTo>
                  <a:pt x="6606756" y="4142836"/>
                  <a:pt x="6612096" y="4172346"/>
                  <a:pt x="6594637" y="4166158"/>
                </a:cubicBezTo>
                <a:cubicBezTo>
                  <a:pt x="6519041" y="4135422"/>
                  <a:pt x="6511954" y="4205899"/>
                  <a:pt x="6482065" y="4240678"/>
                </a:cubicBezTo>
                <a:cubicBezTo>
                  <a:pt x="6458134" y="4269677"/>
                  <a:pt x="6451150" y="4334273"/>
                  <a:pt x="6410373" y="4321794"/>
                </a:cubicBezTo>
                <a:cubicBezTo>
                  <a:pt x="6363743" y="4309213"/>
                  <a:pt x="6382333" y="4250704"/>
                  <a:pt x="6383052" y="4209532"/>
                </a:cubicBezTo>
                <a:cubicBezTo>
                  <a:pt x="6377916" y="4168259"/>
                  <a:pt x="6384387" y="4133072"/>
                  <a:pt x="6385208" y="4086018"/>
                </a:cubicBezTo>
                <a:cubicBezTo>
                  <a:pt x="6325328" y="4161457"/>
                  <a:pt x="6359018" y="4244413"/>
                  <a:pt x="6322556" y="4320261"/>
                </a:cubicBezTo>
                <a:cubicBezTo>
                  <a:pt x="6337448" y="4138135"/>
                  <a:pt x="6216761" y="4006594"/>
                  <a:pt x="6143527" y="3840581"/>
                </a:cubicBezTo>
                <a:cubicBezTo>
                  <a:pt x="6125039" y="3893208"/>
                  <a:pt x="6130278" y="3928600"/>
                  <a:pt x="6129559" y="3969772"/>
                </a:cubicBezTo>
                <a:cubicBezTo>
                  <a:pt x="6106347" y="3957600"/>
                  <a:pt x="6106860" y="3928192"/>
                  <a:pt x="6083646" y="3916019"/>
                </a:cubicBezTo>
                <a:cubicBezTo>
                  <a:pt x="6041227" y="3997647"/>
                  <a:pt x="6016167" y="4091344"/>
                  <a:pt x="5944578" y="4166578"/>
                </a:cubicBezTo>
                <a:cubicBezTo>
                  <a:pt x="5927734" y="4125100"/>
                  <a:pt x="5951768" y="4090219"/>
                  <a:pt x="5940777" y="4048844"/>
                </a:cubicBezTo>
                <a:cubicBezTo>
                  <a:pt x="5898872" y="4101063"/>
                  <a:pt x="5876069" y="4065364"/>
                  <a:pt x="5859225" y="4023887"/>
                </a:cubicBezTo>
                <a:cubicBezTo>
                  <a:pt x="5842175" y="3994173"/>
                  <a:pt x="5837346" y="3935253"/>
                  <a:pt x="5802116" y="3940522"/>
                </a:cubicBezTo>
                <a:cubicBezTo>
                  <a:pt x="5749323" y="3945484"/>
                  <a:pt x="5754151" y="4004403"/>
                  <a:pt x="5747475" y="4051354"/>
                </a:cubicBezTo>
                <a:cubicBezTo>
                  <a:pt x="5741210" y="4074777"/>
                  <a:pt x="5752508" y="4098509"/>
                  <a:pt x="5728679" y="4121625"/>
                </a:cubicBezTo>
                <a:cubicBezTo>
                  <a:pt x="5693039" y="4150421"/>
                  <a:pt x="5687800" y="4115029"/>
                  <a:pt x="5676605" y="4085416"/>
                </a:cubicBezTo>
                <a:cubicBezTo>
                  <a:pt x="5646613" y="4126077"/>
                  <a:pt x="5616827" y="4154973"/>
                  <a:pt x="5592794" y="4189855"/>
                </a:cubicBezTo>
                <a:cubicBezTo>
                  <a:pt x="5574820" y="4213075"/>
                  <a:pt x="5551196" y="4224429"/>
                  <a:pt x="5527984" y="4212258"/>
                </a:cubicBezTo>
                <a:cubicBezTo>
                  <a:pt x="5452388" y="4181521"/>
                  <a:pt x="5463071" y="4240541"/>
                  <a:pt x="5462454" y="4275831"/>
                </a:cubicBezTo>
                <a:cubicBezTo>
                  <a:pt x="5461736" y="4317002"/>
                  <a:pt x="5472828" y="4352496"/>
                  <a:pt x="5477964" y="4393770"/>
                </a:cubicBezTo>
                <a:cubicBezTo>
                  <a:pt x="5483510" y="4411517"/>
                  <a:pt x="5483306" y="4423280"/>
                  <a:pt x="5459580" y="4440515"/>
                </a:cubicBezTo>
                <a:cubicBezTo>
                  <a:pt x="5437701" y="4351883"/>
                  <a:pt x="5457011" y="4252202"/>
                  <a:pt x="5399903" y="4168838"/>
                </a:cubicBezTo>
                <a:cubicBezTo>
                  <a:pt x="5369500" y="4233025"/>
                  <a:pt x="5368166" y="4309485"/>
                  <a:pt x="5337764" y="4373672"/>
                </a:cubicBezTo>
                <a:cubicBezTo>
                  <a:pt x="5320815" y="4338076"/>
                  <a:pt x="5321330" y="4308668"/>
                  <a:pt x="5327800" y="4273480"/>
                </a:cubicBezTo>
                <a:cubicBezTo>
                  <a:pt x="5340330" y="4226632"/>
                  <a:pt x="5287742" y="4219831"/>
                  <a:pt x="5264427" y="4213540"/>
                </a:cubicBezTo>
                <a:cubicBezTo>
                  <a:pt x="5247068" y="4201470"/>
                  <a:pt x="5223651" y="4201061"/>
                  <a:pt x="5206293" y="4188992"/>
                </a:cubicBezTo>
                <a:cubicBezTo>
                  <a:pt x="5207010" y="4147821"/>
                  <a:pt x="5147952" y="4176207"/>
                  <a:pt x="5142713" y="4140815"/>
                </a:cubicBezTo>
                <a:cubicBezTo>
                  <a:pt x="5142406" y="4158460"/>
                  <a:pt x="5141995" y="4181986"/>
                  <a:pt x="5141585" y="4205513"/>
                </a:cubicBezTo>
                <a:cubicBezTo>
                  <a:pt x="5094850" y="4198813"/>
                  <a:pt x="5088175" y="4245764"/>
                  <a:pt x="5052330" y="4286323"/>
                </a:cubicBezTo>
                <a:cubicBezTo>
                  <a:pt x="5041647" y="4227302"/>
                  <a:pt x="5013195" y="4179738"/>
                  <a:pt x="5049247" y="4127416"/>
                </a:cubicBezTo>
                <a:cubicBezTo>
                  <a:pt x="5067325" y="4098316"/>
                  <a:pt x="5038256" y="4086040"/>
                  <a:pt x="5020796" y="4079853"/>
                </a:cubicBezTo>
                <a:cubicBezTo>
                  <a:pt x="4997685" y="4061799"/>
                  <a:pt x="4997274" y="4085326"/>
                  <a:pt x="4991215" y="4096987"/>
                </a:cubicBezTo>
                <a:cubicBezTo>
                  <a:pt x="4966872" y="4149512"/>
                  <a:pt x="4943454" y="4149103"/>
                  <a:pt x="4897131" y="4118877"/>
                </a:cubicBezTo>
                <a:cubicBezTo>
                  <a:pt x="4862414" y="4094738"/>
                  <a:pt x="4867346" y="4147775"/>
                  <a:pt x="4837970" y="4153146"/>
                </a:cubicBezTo>
                <a:cubicBezTo>
                  <a:pt x="4837970" y="4153146"/>
                  <a:pt x="4837970" y="4153146"/>
                  <a:pt x="4838073" y="4147264"/>
                </a:cubicBezTo>
                <a:cubicBezTo>
                  <a:pt x="4826877" y="4117652"/>
                  <a:pt x="4827802" y="4064717"/>
                  <a:pt x="4786717" y="4069883"/>
                </a:cubicBezTo>
                <a:cubicBezTo>
                  <a:pt x="4745736" y="4069169"/>
                  <a:pt x="4744914" y="4116221"/>
                  <a:pt x="4738546" y="4145527"/>
                </a:cubicBezTo>
                <a:cubicBezTo>
                  <a:pt x="4731972" y="4186596"/>
                  <a:pt x="4725400" y="4227665"/>
                  <a:pt x="4712972" y="4268632"/>
                </a:cubicBezTo>
                <a:cubicBezTo>
                  <a:pt x="4712664" y="4286277"/>
                  <a:pt x="4712253" y="4309803"/>
                  <a:pt x="4688938" y="4303513"/>
                </a:cubicBezTo>
                <a:cubicBezTo>
                  <a:pt x="4671374" y="4303206"/>
                  <a:pt x="4671785" y="4279680"/>
                  <a:pt x="4677948" y="4262137"/>
                </a:cubicBezTo>
                <a:cubicBezTo>
                  <a:pt x="4689964" y="4244697"/>
                  <a:pt x="4672606" y="4232627"/>
                  <a:pt x="4667265" y="4203117"/>
                </a:cubicBezTo>
                <a:cubicBezTo>
                  <a:pt x="4655145" y="4226439"/>
                  <a:pt x="4654940" y="4238202"/>
                  <a:pt x="4648880" y="4249863"/>
                </a:cubicBezTo>
                <a:cubicBezTo>
                  <a:pt x="4641691" y="4326222"/>
                  <a:pt x="4617143" y="4390510"/>
                  <a:pt x="4523369" y="4394757"/>
                </a:cubicBezTo>
                <a:cubicBezTo>
                  <a:pt x="4511659" y="4394553"/>
                  <a:pt x="4505599" y="4406214"/>
                  <a:pt x="4493788" y="4411892"/>
                </a:cubicBezTo>
                <a:cubicBezTo>
                  <a:pt x="4487933" y="4411789"/>
                  <a:pt x="4487933" y="4411789"/>
                  <a:pt x="4482079" y="4411686"/>
                </a:cubicBezTo>
                <a:cubicBezTo>
                  <a:pt x="4506523" y="4353279"/>
                  <a:pt x="4525012" y="4300652"/>
                  <a:pt x="4479098" y="4246899"/>
                </a:cubicBezTo>
                <a:cubicBezTo>
                  <a:pt x="4473450" y="4235034"/>
                  <a:pt x="4467903" y="4217287"/>
                  <a:pt x="4491321" y="4217696"/>
                </a:cubicBezTo>
                <a:cubicBezTo>
                  <a:pt x="4514739" y="4218105"/>
                  <a:pt x="4520800" y="4206444"/>
                  <a:pt x="4515355" y="4182815"/>
                </a:cubicBezTo>
                <a:cubicBezTo>
                  <a:pt x="4509911" y="4159187"/>
                  <a:pt x="4504365" y="4141439"/>
                  <a:pt x="4481051" y="4135149"/>
                </a:cubicBezTo>
                <a:cubicBezTo>
                  <a:pt x="4457734" y="4128858"/>
                  <a:pt x="4445717" y="4146298"/>
                  <a:pt x="4433700" y="4163739"/>
                </a:cubicBezTo>
                <a:cubicBezTo>
                  <a:pt x="4415315" y="4210486"/>
                  <a:pt x="4391075" y="4257130"/>
                  <a:pt x="4366733" y="4309656"/>
                </a:cubicBezTo>
                <a:cubicBezTo>
                  <a:pt x="4344342" y="4250431"/>
                  <a:pt x="4362727" y="4203685"/>
                  <a:pt x="4357797" y="4150648"/>
                </a:cubicBezTo>
                <a:cubicBezTo>
                  <a:pt x="4352250" y="4132901"/>
                  <a:pt x="4358514" y="4109476"/>
                  <a:pt x="4341055" y="4103288"/>
                </a:cubicBezTo>
                <a:cubicBezTo>
                  <a:pt x="4317738" y="4096998"/>
                  <a:pt x="4299764" y="4120218"/>
                  <a:pt x="4293602" y="4137760"/>
                </a:cubicBezTo>
                <a:cubicBezTo>
                  <a:pt x="4269466" y="4178523"/>
                  <a:pt x="4268644" y="4225576"/>
                  <a:pt x="4279531" y="4272833"/>
                </a:cubicBezTo>
                <a:cubicBezTo>
                  <a:pt x="4284565" y="4319988"/>
                  <a:pt x="4289598" y="4367143"/>
                  <a:pt x="4282819" y="4419976"/>
                </a:cubicBezTo>
                <a:cubicBezTo>
                  <a:pt x="4242762" y="4366326"/>
                  <a:pt x="4255601" y="4301832"/>
                  <a:pt x="4227355" y="4242505"/>
                </a:cubicBezTo>
                <a:cubicBezTo>
                  <a:pt x="4179081" y="4324030"/>
                  <a:pt x="4126801" y="4299584"/>
                  <a:pt x="4074932" y="4251611"/>
                </a:cubicBezTo>
                <a:cubicBezTo>
                  <a:pt x="4063428" y="4239644"/>
                  <a:pt x="4040420" y="4215708"/>
                  <a:pt x="4034258" y="4233252"/>
                </a:cubicBezTo>
                <a:cubicBezTo>
                  <a:pt x="4022035" y="4262455"/>
                  <a:pt x="3963593" y="4255552"/>
                  <a:pt x="3974481" y="4302809"/>
                </a:cubicBezTo>
                <a:cubicBezTo>
                  <a:pt x="3979822" y="4332319"/>
                  <a:pt x="3973455" y="4361625"/>
                  <a:pt x="3972838" y="4396915"/>
                </a:cubicBezTo>
                <a:cubicBezTo>
                  <a:pt x="3943976" y="4372877"/>
                  <a:pt x="3956506" y="4326029"/>
                  <a:pt x="3933602" y="4296212"/>
                </a:cubicBezTo>
                <a:cubicBezTo>
                  <a:pt x="3898167" y="4313244"/>
                  <a:pt x="3897345" y="4360297"/>
                  <a:pt x="3867765" y="4377430"/>
                </a:cubicBezTo>
                <a:cubicBezTo>
                  <a:pt x="3855850" y="4388990"/>
                  <a:pt x="3849688" y="4406532"/>
                  <a:pt x="3832227" y="4400344"/>
                </a:cubicBezTo>
                <a:cubicBezTo>
                  <a:pt x="3808809" y="4399934"/>
                  <a:pt x="3820929" y="4376612"/>
                  <a:pt x="3815280" y="4364747"/>
                </a:cubicBezTo>
                <a:cubicBezTo>
                  <a:pt x="3804289" y="4323372"/>
                  <a:pt x="3793299" y="4281996"/>
                  <a:pt x="3782308" y="4240621"/>
                </a:cubicBezTo>
                <a:cubicBezTo>
                  <a:pt x="3752933" y="4245991"/>
                  <a:pt x="3752214" y="4287162"/>
                  <a:pt x="3717292" y="4274786"/>
                </a:cubicBezTo>
                <a:cubicBezTo>
                  <a:pt x="3723660" y="4245480"/>
                  <a:pt x="3730131" y="4210292"/>
                  <a:pt x="3724995" y="4169019"/>
                </a:cubicBezTo>
                <a:cubicBezTo>
                  <a:pt x="3683192" y="4215357"/>
                  <a:pt x="3641594" y="4249931"/>
                  <a:pt x="3582844" y="4260673"/>
                </a:cubicBezTo>
                <a:cubicBezTo>
                  <a:pt x="3565178" y="4266247"/>
                  <a:pt x="3541554" y="4277602"/>
                  <a:pt x="3524298" y="4259651"/>
                </a:cubicBezTo>
                <a:cubicBezTo>
                  <a:pt x="3501188" y="4241597"/>
                  <a:pt x="3501496" y="4223952"/>
                  <a:pt x="3507864" y="4194646"/>
                </a:cubicBezTo>
                <a:cubicBezTo>
                  <a:pt x="3514335" y="4159458"/>
                  <a:pt x="3538573" y="4112814"/>
                  <a:pt x="3474688" y="4082283"/>
                </a:cubicBezTo>
                <a:cubicBezTo>
                  <a:pt x="3474174" y="4111690"/>
                  <a:pt x="3473661" y="4141098"/>
                  <a:pt x="3473250" y="4164625"/>
                </a:cubicBezTo>
                <a:cubicBezTo>
                  <a:pt x="3455584" y="4170200"/>
                  <a:pt x="3449934" y="4158334"/>
                  <a:pt x="3444183" y="4152351"/>
                </a:cubicBezTo>
                <a:cubicBezTo>
                  <a:pt x="3421175" y="4128415"/>
                  <a:pt x="3397859" y="4122125"/>
                  <a:pt x="3397141" y="4163297"/>
                </a:cubicBezTo>
                <a:cubicBezTo>
                  <a:pt x="3395910" y="4233876"/>
                  <a:pt x="3336953" y="4256380"/>
                  <a:pt x="3289809" y="4273207"/>
                </a:cubicBezTo>
                <a:cubicBezTo>
                  <a:pt x="3248520" y="4290137"/>
                  <a:pt x="3242357" y="4307679"/>
                  <a:pt x="3241741" y="4342969"/>
                </a:cubicBezTo>
                <a:cubicBezTo>
                  <a:pt x="3252527" y="4396108"/>
                  <a:pt x="3234449" y="4425210"/>
                  <a:pt x="3175801" y="4430069"/>
                </a:cubicBezTo>
                <a:cubicBezTo>
                  <a:pt x="3152384" y="4429661"/>
                  <a:pt x="3134512" y="4446998"/>
                  <a:pt x="3110991" y="4452472"/>
                </a:cubicBezTo>
                <a:cubicBezTo>
                  <a:pt x="3081615" y="4457842"/>
                  <a:pt x="3040531" y="4463009"/>
                  <a:pt x="3029336" y="4433397"/>
                </a:cubicBezTo>
                <a:cubicBezTo>
                  <a:pt x="3012902" y="4368392"/>
                  <a:pt x="2960518" y="4349827"/>
                  <a:pt x="2902281" y="4331161"/>
                </a:cubicBezTo>
                <a:cubicBezTo>
                  <a:pt x="2879069" y="4318989"/>
                  <a:pt x="2861607" y="4312800"/>
                  <a:pt x="2856369" y="4277408"/>
                </a:cubicBezTo>
                <a:cubicBezTo>
                  <a:pt x="2846200" y="4188980"/>
                  <a:pt x="2828739" y="4182792"/>
                  <a:pt x="2751706" y="4234398"/>
                </a:cubicBezTo>
                <a:cubicBezTo>
                  <a:pt x="2745852" y="4234296"/>
                  <a:pt x="2739997" y="4234194"/>
                  <a:pt x="2740099" y="4228312"/>
                </a:cubicBezTo>
                <a:cubicBezTo>
                  <a:pt x="2665531" y="4138760"/>
                  <a:pt x="2647967" y="4138453"/>
                  <a:pt x="2547414" y="4195532"/>
                </a:cubicBezTo>
                <a:cubicBezTo>
                  <a:pt x="2517832" y="4212665"/>
                  <a:pt x="2494004" y="4235783"/>
                  <a:pt x="2453330" y="4217423"/>
                </a:cubicBezTo>
                <a:cubicBezTo>
                  <a:pt x="2424263" y="4205149"/>
                  <a:pt x="2376605" y="4251384"/>
                  <a:pt x="2352469" y="4292146"/>
                </a:cubicBezTo>
                <a:cubicBezTo>
                  <a:pt x="2298546" y="4361806"/>
                  <a:pt x="2287145" y="4343957"/>
                  <a:pt x="2223567" y="4295780"/>
                </a:cubicBezTo>
                <a:cubicBezTo>
                  <a:pt x="2165843" y="4247705"/>
                  <a:pt x="2190083" y="4201061"/>
                  <a:pt x="2179194" y="4153804"/>
                </a:cubicBezTo>
                <a:cubicBezTo>
                  <a:pt x="2179298" y="4147922"/>
                  <a:pt x="2179502" y="4136159"/>
                  <a:pt x="2173751" y="4130176"/>
                </a:cubicBezTo>
                <a:cubicBezTo>
                  <a:pt x="2162555" y="4100563"/>
                  <a:pt x="2163684" y="4035866"/>
                  <a:pt x="2145812" y="4053203"/>
                </a:cubicBezTo>
                <a:cubicBezTo>
                  <a:pt x="2098463" y="4081794"/>
                  <a:pt x="2082439" y="3993263"/>
                  <a:pt x="2046388" y="4045585"/>
                </a:cubicBezTo>
                <a:cubicBezTo>
                  <a:pt x="2022457" y="4074584"/>
                  <a:pt x="1998525" y="4103583"/>
                  <a:pt x="1997909" y="4138873"/>
                </a:cubicBezTo>
                <a:cubicBezTo>
                  <a:pt x="1990926" y="4203468"/>
                  <a:pt x="2042385" y="4274967"/>
                  <a:pt x="1965352" y="4326573"/>
                </a:cubicBezTo>
                <a:cubicBezTo>
                  <a:pt x="1954567" y="4273434"/>
                  <a:pt x="1902492" y="4237225"/>
                  <a:pt x="1874143" y="4183780"/>
                </a:cubicBezTo>
                <a:cubicBezTo>
                  <a:pt x="1855656" y="4236407"/>
                  <a:pt x="1768761" y="4181940"/>
                  <a:pt x="1767324" y="4264283"/>
                </a:cubicBezTo>
                <a:cubicBezTo>
                  <a:pt x="1733019" y="4216617"/>
                  <a:pt x="1715865" y="4192784"/>
                  <a:pt x="1769377" y="4146651"/>
                </a:cubicBezTo>
                <a:cubicBezTo>
                  <a:pt x="1840658" y="4089061"/>
                  <a:pt x="1859967" y="3989380"/>
                  <a:pt x="1814671" y="3900339"/>
                </a:cubicBezTo>
                <a:cubicBezTo>
                  <a:pt x="1777902" y="3993830"/>
                  <a:pt x="1730860" y="4004777"/>
                  <a:pt x="1656086" y="3926987"/>
                </a:cubicBezTo>
                <a:cubicBezTo>
                  <a:pt x="1638830" y="3909036"/>
                  <a:pt x="1627326" y="3897068"/>
                  <a:pt x="1603703" y="3908422"/>
                </a:cubicBezTo>
                <a:cubicBezTo>
                  <a:pt x="1580079" y="3919777"/>
                  <a:pt x="1573917" y="3937320"/>
                  <a:pt x="1585318" y="3955168"/>
                </a:cubicBezTo>
                <a:cubicBezTo>
                  <a:pt x="1642734" y="4020888"/>
                  <a:pt x="1594871" y="4078887"/>
                  <a:pt x="1570324" y="4143176"/>
                </a:cubicBezTo>
                <a:cubicBezTo>
                  <a:pt x="1565084" y="4107784"/>
                  <a:pt x="1559846" y="4072393"/>
                  <a:pt x="1554814" y="4025238"/>
                </a:cubicBezTo>
                <a:cubicBezTo>
                  <a:pt x="1512702" y="4089219"/>
                  <a:pt x="1407834" y="4057973"/>
                  <a:pt x="1400337" y="4151976"/>
                </a:cubicBezTo>
                <a:cubicBezTo>
                  <a:pt x="1394482" y="4151874"/>
                  <a:pt x="1388628" y="4151772"/>
                  <a:pt x="1382774" y="4151669"/>
                </a:cubicBezTo>
                <a:cubicBezTo>
                  <a:pt x="1383594" y="4104617"/>
                  <a:pt x="1360279" y="4098326"/>
                  <a:pt x="1319195" y="4103492"/>
                </a:cubicBezTo>
                <a:cubicBezTo>
                  <a:pt x="1278110" y="4108658"/>
                  <a:pt x="1242675" y="4125690"/>
                  <a:pt x="1201592" y="4130856"/>
                </a:cubicBezTo>
                <a:cubicBezTo>
                  <a:pt x="1189882" y="4130652"/>
                  <a:pt x="1119833" y="4117662"/>
                  <a:pt x="1165540" y="4183178"/>
                </a:cubicBezTo>
                <a:cubicBezTo>
                  <a:pt x="1171292" y="4189161"/>
                  <a:pt x="1159378" y="4200720"/>
                  <a:pt x="1147566" y="4206397"/>
                </a:cubicBezTo>
                <a:cubicBezTo>
                  <a:pt x="1112130" y="4223429"/>
                  <a:pt x="1082550" y="4240563"/>
                  <a:pt x="1104839" y="4305669"/>
                </a:cubicBezTo>
                <a:cubicBezTo>
                  <a:pt x="1041979" y="4216322"/>
                  <a:pt x="1096210" y="4129017"/>
                  <a:pt x="1068272" y="4052045"/>
                </a:cubicBezTo>
                <a:cubicBezTo>
                  <a:pt x="1062726" y="4034298"/>
                  <a:pt x="1057281" y="4010669"/>
                  <a:pt x="1039820" y="4004481"/>
                </a:cubicBezTo>
                <a:cubicBezTo>
                  <a:pt x="1016607" y="3992309"/>
                  <a:pt x="1027803" y="4021922"/>
                  <a:pt x="1021743" y="4033583"/>
                </a:cubicBezTo>
                <a:cubicBezTo>
                  <a:pt x="991854" y="4068361"/>
                  <a:pt x="991958" y="4062480"/>
                  <a:pt x="991341" y="4097770"/>
                </a:cubicBezTo>
                <a:cubicBezTo>
                  <a:pt x="990931" y="4121296"/>
                  <a:pt x="1002332" y="4139145"/>
                  <a:pt x="972648" y="4162160"/>
                </a:cubicBezTo>
                <a:cubicBezTo>
                  <a:pt x="972956" y="4144516"/>
                  <a:pt x="967410" y="4126769"/>
                  <a:pt x="961863" y="4109022"/>
                </a:cubicBezTo>
                <a:cubicBezTo>
                  <a:pt x="957138" y="4044222"/>
                  <a:pt x="916875" y="4002335"/>
                  <a:pt x="852372" y="4007093"/>
                </a:cubicBezTo>
                <a:cubicBezTo>
                  <a:pt x="776264" y="4005764"/>
                  <a:pt x="729941" y="3975538"/>
                  <a:pt x="719669" y="3892992"/>
                </a:cubicBezTo>
                <a:cubicBezTo>
                  <a:pt x="712993" y="3939942"/>
                  <a:pt x="700669" y="3975027"/>
                  <a:pt x="753051" y="3993592"/>
                </a:cubicBezTo>
                <a:cubicBezTo>
                  <a:pt x="799682" y="4006173"/>
                  <a:pt x="781502" y="4041156"/>
                  <a:pt x="775134" y="4070462"/>
                </a:cubicBezTo>
                <a:cubicBezTo>
                  <a:pt x="745965" y="4064069"/>
                  <a:pt x="758393" y="4023103"/>
                  <a:pt x="729120" y="4022592"/>
                </a:cubicBezTo>
                <a:cubicBezTo>
                  <a:pt x="729120" y="4022592"/>
                  <a:pt x="723368" y="4016608"/>
                  <a:pt x="723368" y="4016608"/>
                </a:cubicBezTo>
                <a:cubicBezTo>
                  <a:pt x="723368" y="4016608"/>
                  <a:pt x="717513" y="4016505"/>
                  <a:pt x="723265" y="4022490"/>
                </a:cubicBezTo>
                <a:cubicBezTo>
                  <a:pt x="723162" y="4028371"/>
                  <a:pt x="723162" y="4028371"/>
                  <a:pt x="729120" y="4022592"/>
                </a:cubicBezTo>
                <a:cubicBezTo>
                  <a:pt x="710940" y="4057575"/>
                  <a:pt x="739596" y="4093376"/>
                  <a:pt x="721417" y="4128359"/>
                </a:cubicBezTo>
                <a:cubicBezTo>
                  <a:pt x="599190" y="4085041"/>
                  <a:pt x="508701" y="3901076"/>
                  <a:pt x="348063" y="4045357"/>
                </a:cubicBezTo>
                <a:cubicBezTo>
                  <a:pt x="331012" y="4015643"/>
                  <a:pt x="349089" y="3986541"/>
                  <a:pt x="337791" y="3962810"/>
                </a:cubicBezTo>
                <a:cubicBezTo>
                  <a:pt x="320226" y="3962504"/>
                  <a:pt x="319816" y="3986030"/>
                  <a:pt x="307800" y="4003471"/>
                </a:cubicBezTo>
                <a:cubicBezTo>
                  <a:pt x="290543" y="3985519"/>
                  <a:pt x="320125" y="3968386"/>
                  <a:pt x="302868" y="3950434"/>
                </a:cubicBezTo>
                <a:cubicBezTo>
                  <a:pt x="285202" y="3956008"/>
                  <a:pt x="290851" y="3967875"/>
                  <a:pt x="284894" y="3973654"/>
                </a:cubicBezTo>
                <a:cubicBezTo>
                  <a:pt x="254698" y="4026078"/>
                  <a:pt x="237032" y="4031652"/>
                  <a:pt x="202828" y="3978104"/>
                </a:cubicBezTo>
                <a:cubicBezTo>
                  <a:pt x="185675" y="3954271"/>
                  <a:pt x="174377" y="3930540"/>
                  <a:pt x="163078" y="3906811"/>
                </a:cubicBezTo>
                <a:cubicBezTo>
                  <a:pt x="151677" y="3888961"/>
                  <a:pt x="146644" y="3841806"/>
                  <a:pt x="105252" y="3864617"/>
                </a:cubicBezTo>
                <a:cubicBezTo>
                  <a:pt x="81731" y="3870090"/>
                  <a:pt x="87894" y="3852547"/>
                  <a:pt x="87997" y="3846665"/>
                </a:cubicBezTo>
                <a:cubicBezTo>
                  <a:pt x="79675" y="3652368"/>
                  <a:pt x="12706" y="3462931"/>
                  <a:pt x="21948" y="3268939"/>
                </a:cubicBezTo>
                <a:cubicBezTo>
                  <a:pt x="22154" y="3257176"/>
                  <a:pt x="28214" y="3245515"/>
                  <a:pt x="16710" y="3233547"/>
                </a:cubicBezTo>
                <a:cubicBezTo>
                  <a:pt x="-17699" y="3191763"/>
                  <a:pt x="6233" y="3162764"/>
                  <a:pt x="41566" y="3151614"/>
                </a:cubicBezTo>
                <a:cubicBezTo>
                  <a:pt x="88607" y="3140668"/>
                  <a:pt x="83164" y="3117040"/>
                  <a:pt x="77924" y="3081648"/>
                </a:cubicBezTo>
                <a:lnTo>
                  <a:pt x="67479" y="3046684"/>
                </a:lnTo>
                <a:lnTo>
                  <a:pt x="57585" y="3042993"/>
                </a:lnTo>
                <a:cubicBezTo>
                  <a:pt x="22253" y="3031844"/>
                  <a:pt x="-1884" y="2991081"/>
                  <a:pt x="15474" y="2979011"/>
                </a:cubicBezTo>
                <a:cubicBezTo>
                  <a:pt x="44336" y="2954973"/>
                  <a:pt x="32217" y="2931651"/>
                  <a:pt x="31908" y="2914006"/>
                </a:cubicBezTo>
                <a:cubicBezTo>
                  <a:pt x="25438" y="2878819"/>
                  <a:pt x="26286" y="2843504"/>
                  <a:pt x="28597" y="2808163"/>
                </a:cubicBezTo>
                <a:lnTo>
                  <a:pt x="28697" y="2806232"/>
                </a:lnTo>
                <a:lnTo>
                  <a:pt x="28595" y="2804267"/>
                </a:lnTo>
                <a:cubicBezTo>
                  <a:pt x="26284" y="2768926"/>
                  <a:pt x="25437" y="2733611"/>
                  <a:pt x="31907" y="2698423"/>
                </a:cubicBezTo>
                <a:cubicBezTo>
                  <a:pt x="32215" y="2680778"/>
                  <a:pt x="44335" y="2657456"/>
                  <a:pt x="15473" y="2633418"/>
                </a:cubicBezTo>
                <a:cubicBezTo>
                  <a:pt x="-1885" y="2621349"/>
                  <a:pt x="22251" y="2580587"/>
                  <a:pt x="57584" y="2569437"/>
                </a:cubicBezTo>
                <a:lnTo>
                  <a:pt x="67482" y="2565744"/>
                </a:lnTo>
                <a:lnTo>
                  <a:pt x="77926" y="2530782"/>
                </a:lnTo>
                <a:cubicBezTo>
                  <a:pt x="83165" y="2495391"/>
                  <a:pt x="88609" y="2471762"/>
                  <a:pt x="41567" y="2460816"/>
                </a:cubicBezTo>
                <a:cubicBezTo>
                  <a:pt x="6235" y="2449666"/>
                  <a:pt x="-17696" y="2420667"/>
                  <a:pt x="16712" y="2378882"/>
                </a:cubicBezTo>
                <a:cubicBezTo>
                  <a:pt x="28216" y="2366915"/>
                  <a:pt x="22155" y="2355254"/>
                  <a:pt x="21951" y="2343490"/>
                </a:cubicBezTo>
                <a:cubicBezTo>
                  <a:pt x="12708" y="2149500"/>
                  <a:pt x="79677" y="1960061"/>
                  <a:pt x="87998" y="1765764"/>
                </a:cubicBezTo>
                <a:cubicBezTo>
                  <a:pt x="87895" y="1759882"/>
                  <a:pt x="81733" y="1742340"/>
                  <a:pt x="105253" y="1747812"/>
                </a:cubicBezTo>
                <a:cubicBezTo>
                  <a:pt x="115601" y="1753516"/>
                  <a:pt x="123677" y="1754845"/>
                  <a:pt x="130148" y="1753354"/>
                </a:cubicBezTo>
                <a:lnTo>
                  <a:pt x="138502" y="1747121"/>
                </a:lnTo>
                <a:lnTo>
                  <a:pt x="130148" y="1740888"/>
                </a:lnTo>
                <a:cubicBezTo>
                  <a:pt x="123678" y="1739396"/>
                  <a:pt x="115602" y="1740726"/>
                  <a:pt x="105253" y="1746429"/>
                </a:cubicBezTo>
                <a:cubicBezTo>
                  <a:pt x="81733" y="1751902"/>
                  <a:pt x="87895" y="1734359"/>
                  <a:pt x="87998" y="1728477"/>
                </a:cubicBezTo>
                <a:cubicBezTo>
                  <a:pt x="79677" y="1534179"/>
                  <a:pt x="12708" y="1344742"/>
                  <a:pt x="21951" y="1150752"/>
                </a:cubicBezTo>
                <a:cubicBezTo>
                  <a:pt x="22156" y="1138987"/>
                  <a:pt x="28216" y="1127327"/>
                  <a:pt x="16712" y="1115360"/>
                </a:cubicBezTo>
                <a:cubicBezTo>
                  <a:pt x="-17696" y="1073575"/>
                  <a:pt x="6235" y="1044575"/>
                  <a:pt x="41567" y="1033426"/>
                </a:cubicBezTo>
                <a:cubicBezTo>
                  <a:pt x="88609" y="1022479"/>
                  <a:pt x="83165" y="998851"/>
                  <a:pt x="77927" y="963459"/>
                </a:cubicBezTo>
                <a:cubicBezTo>
                  <a:pt x="61389" y="904336"/>
                  <a:pt x="38999" y="845112"/>
                  <a:pt x="34067" y="792076"/>
                </a:cubicBezTo>
                <a:cubicBezTo>
                  <a:pt x="35299" y="721496"/>
                  <a:pt x="18968" y="650609"/>
                  <a:pt x="31909" y="580235"/>
                </a:cubicBezTo>
                <a:cubicBezTo>
                  <a:pt x="32217" y="562590"/>
                  <a:pt x="44337" y="539268"/>
                  <a:pt x="15474" y="515231"/>
                </a:cubicBezTo>
                <a:cubicBezTo>
                  <a:pt x="-1884" y="503161"/>
                  <a:pt x="22253" y="462398"/>
                  <a:pt x="57585" y="451248"/>
                </a:cubicBezTo>
                <a:cubicBezTo>
                  <a:pt x="122396" y="428846"/>
                  <a:pt x="122396" y="428846"/>
                  <a:pt x="135337" y="358471"/>
                </a:cubicBezTo>
                <a:cubicBezTo>
                  <a:pt x="169642" y="406137"/>
                  <a:pt x="203949" y="453803"/>
                  <a:pt x="238152" y="507351"/>
                </a:cubicBezTo>
                <a:cubicBezTo>
                  <a:pt x="257153" y="425315"/>
                  <a:pt x="229318" y="342462"/>
                  <a:pt x="288992" y="278786"/>
                </a:cubicBezTo>
                <a:cubicBezTo>
                  <a:pt x="391293" y="457073"/>
                  <a:pt x="555528" y="442290"/>
                  <a:pt x="731883" y="404184"/>
                </a:cubicBezTo>
                <a:cubicBezTo>
                  <a:pt x="878862" y="371449"/>
                  <a:pt x="925493" y="384030"/>
                  <a:pt x="1041557" y="444890"/>
                </a:cubicBezTo>
                <a:cubicBezTo>
                  <a:pt x="1059428" y="427552"/>
                  <a:pt x="1042584" y="386074"/>
                  <a:pt x="1054293" y="386278"/>
                </a:cubicBezTo>
                <a:cubicBezTo>
                  <a:pt x="1083771" y="375026"/>
                  <a:pt x="1084079" y="357382"/>
                  <a:pt x="1090344" y="333957"/>
                </a:cubicBezTo>
                <a:cubicBezTo>
                  <a:pt x="1096711" y="304651"/>
                  <a:pt x="1103079" y="275346"/>
                  <a:pt x="1109652" y="234276"/>
                </a:cubicBezTo>
                <a:cubicBezTo>
                  <a:pt x="1138309" y="270077"/>
                  <a:pt x="1137590" y="311249"/>
                  <a:pt x="1154641" y="340963"/>
                </a:cubicBezTo>
                <a:cubicBezTo>
                  <a:pt x="1165836" y="370575"/>
                  <a:pt x="1159263" y="411644"/>
                  <a:pt x="1193671" y="453429"/>
                </a:cubicBezTo>
                <a:cubicBezTo>
                  <a:pt x="1194698" y="394613"/>
                  <a:pt x="1201272" y="353543"/>
                  <a:pt x="1196136" y="312271"/>
                </a:cubicBezTo>
                <a:cubicBezTo>
                  <a:pt x="1191000" y="270996"/>
                  <a:pt x="1208768" y="259540"/>
                  <a:pt x="1243793" y="266035"/>
                </a:cubicBezTo>
                <a:cubicBezTo>
                  <a:pt x="1296484" y="266955"/>
                  <a:pt x="1336953" y="297078"/>
                  <a:pt x="1377627" y="315438"/>
                </a:cubicBezTo>
                <a:cubicBezTo>
                  <a:pt x="1441512" y="345970"/>
                  <a:pt x="1499647" y="370518"/>
                  <a:pt x="1553365" y="312622"/>
                </a:cubicBezTo>
                <a:cubicBezTo>
                  <a:pt x="1581200" y="395475"/>
                  <a:pt x="1616430" y="390207"/>
                  <a:pt x="1700035" y="297532"/>
                </a:cubicBezTo>
                <a:cubicBezTo>
                  <a:pt x="1716470" y="362536"/>
                  <a:pt x="1780253" y="398950"/>
                  <a:pt x="1808499" y="458277"/>
                </a:cubicBezTo>
                <a:cubicBezTo>
                  <a:pt x="1836746" y="517604"/>
                  <a:pt x="1818053" y="581995"/>
                  <a:pt x="1822676" y="652677"/>
                </a:cubicBezTo>
                <a:cubicBezTo>
                  <a:pt x="1875674" y="635951"/>
                  <a:pt x="1858932" y="588592"/>
                  <a:pt x="1859445" y="559184"/>
                </a:cubicBezTo>
                <a:cubicBezTo>
                  <a:pt x="1860369" y="506249"/>
                  <a:pt x="1849482" y="458992"/>
                  <a:pt x="1925488" y="466203"/>
                </a:cubicBezTo>
                <a:cubicBezTo>
                  <a:pt x="1948803" y="472493"/>
                  <a:pt x="1960923" y="449171"/>
                  <a:pt x="1978692" y="437714"/>
                </a:cubicBezTo>
                <a:cubicBezTo>
                  <a:pt x="2002316" y="426359"/>
                  <a:pt x="1985778" y="367237"/>
                  <a:pt x="2032409" y="379818"/>
                </a:cubicBezTo>
                <a:cubicBezTo>
                  <a:pt x="2125671" y="404979"/>
                  <a:pt x="2255805" y="330767"/>
                  <a:pt x="2312092" y="461184"/>
                </a:cubicBezTo>
                <a:cubicBezTo>
                  <a:pt x="2436063" y="404514"/>
                  <a:pt x="2367452" y="309182"/>
                  <a:pt x="2363137" y="220855"/>
                </a:cubicBezTo>
                <a:cubicBezTo>
                  <a:pt x="2427230" y="239625"/>
                  <a:pt x="2491526" y="246630"/>
                  <a:pt x="2478277" y="334650"/>
                </a:cubicBezTo>
                <a:cubicBezTo>
                  <a:pt x="2472218" y="346311"/>
                  <a:pt x="2483516" y="370042"/>
                  <a:pt x="2506934" y="370451"/>
                </a:cubicBezTo>
                <a:cubicBezTo>
                  <a:pt x="2524498" y="370757"/>
                  <a:pt x="2536412" y="359198"/>
                  <a:pt x="2542472" y="347537"/>
                </a:cubicBezTo>
                <a:cubicBezTo>
                  <a:pt x="2548634" y="329994"/>
                  <a:pt x="2554694" y="318333"/>
                  <a:pt x="2560856" y="300791"/>
                </a:cubicBezTo>
                <a:cubicBezTo>
                  <a:pt x="2566712" y="300893"/>
                  <a:pt x="2566712" y="300893"/>
                  <a:pt x="2566712" y="300893"/>
                </a:cubicBezTo>
                <a:cubicBezTo>
                  <a:pt x="2572566" y="300996"/>
                  <a:pt x="2572566" y="300996"/>
                  <a:pt x="2572566" y="300996"/>
                </a:cubicBezTo>
                <a:cubicBezTo>
                  <a:pt x="2572052" y="330403"/>
                  <a:pt x="2565581" y="365591"/>
                  <a:pt x="2588486" y="395408"/>
                </a:cubicBezTo>
                <a:cubicBezTo>
                  <a:pt x="2617964" y="384156"/>
                  <a:pt x="2612726" y="348764"/>
                  <a:pt x="2624743" y="331323"/>
                </a:cubicBezTo>
                <a:cubicBezTo>
                  <a:pt x="2630597" y="331425"/>
                  <a:pt x="2642307" y="331630"/>
                  <a:pt x="2648161" y="331732"/>
                </a:cubicBezTo>
                <a:cubicBezTo>
                  <a:pt x="2647750" y="355258"/>
                  <a:pt x="2653194" y="378887"/>
                  <a:pt x="2652784" y="402413"/>
                </a:cubicBezTo>
                <a:cubicBezTo>
                  <a:pt x="2652168" y="437703"/>
                  <a:pt x="2675585" y="438111"/>
                  <a:pt x="2699004" y="438520"/>
                </a:cubicBezTo>
                <a:cubicBezTo>
                  <a:pt x="2728276" y="439031"/>
                  <a:pt x="2716978" y="415300"/>
                  <a:pt x="2717286" y="397656"/>
                </a:cubicBezTo>
                <a:cubicBezTo>
                  <a:pt x="2717594" y="380011"/>
                  <a:pt x="2718004" y="356484"/>
                  <a:pt x="2712561" y="332856"/>
                </a:cubicBezTo>
                <a:cubicBezTo>
                  <a:pt x="2702392" y="244428"/>
                  <a:pt x="2702392" y="244428"/>
                  <a:pt x="2795756" y="263707"/>
                </a:cubicBezTo>
                <a:cubicBezTo>
                  <a:pt x="2918291" y="289380"/>
                  <a:pt x="3034355" y="350240"/>
                  <a:pt x="3162846" y="370133"/>
                </a:cubicBezTo>
                <a:cubicBezTo>
                  <a:pt x="3180307" y="376321"/>
                  <a:pt x="3203622" y="382611"/>
                  <a:pt x="3221288" y="377036"/>
                </a:cubicBezTo>
                <a:cubicBezTo>
                  <a:pt x="3262270" y="377751"/>
                  <a:pt x="3279731" y="383940"/>
                  <a:pt x="3284765" y="431095"/>
                </a:cubicBezTo>
                <a:cubicBezTo>
                  <a:pt x="3283943" y="478148"/>
                  <a:pt x="3324720" y="490627"/>
                  <a:pt x="3365702" y="491342"/>
                </a:cubicBezTo>
                <a:cubicBezTo>
                  <a:pt x="3373198" y="397338"/>
                  <a:pt x="3351423" y="302824"/>
                  <a:pt x="3359023" y="202938"/>
                </a:cubicBezTo>
                <a:cubicBezTo>
                  <a:pt x="3387371" y="256384"/>
                  <a:pt x="3392302" y="309420"/>
                  <a:pt x="3420651" y="362866"/>
                </a:cubicBezTo>
                <a:cubicBezTo>
                  <a:pt x="3443350" y="404446"/>
                  <a:pt x="3461017" y="398871"/>
                  <a:pt x="3479299" y="358006"/>
                </a:cubicBezTo>
                <a:cubicBezTo>
                  <a:pt x="3491419" y="334684"/>
                  <a:pt x="3509495" y="305583"/>
                  <a:pt x="3515863" y="276277"/>
                </a:cubicBezTo>
                <a:cubicBezTo>
                  <a:pt x="3547291" y="153274"/>
                  <a:pt x="3559103" y="147597"/>
                  <a:pt x="3663253" y="220016"/>
                </a:cubicBezTo>
                <a:cubicBezTo>
                  <a:pt x="3699304" y="167694"/>
                  <a:pt x="3705261" y="161915"/>
                  <a:pt x="3712964" y="56148"/>
                </a:cubicBezTo>
                <a:cubicBezTo>
                  <a:pt x="3759799" y="56965"/>
                  <a:pt x="3782397" y="104427"/>
                  <a:pt x="3823276" y="111024"/>
                </a:cubicBezTo>
                <a:cubicBezTo>
                  <a:pt x="3793387" y="145802"/>
                  <a:pt x="3769250" y="186565"/>
                  <a:pt x="3786096" y="228043"/>
                </a:cubicBezTo>
                <a:cubicBezTo>
                  <a:pt x="3820298" y="281591"/>
                  <a:pt x="3872476" y="311919"/>
                  <a:pt x="3937183" y="295398"/>
                </a:cubicBezTo>
                <a:cubicBezTo>
                  <a:pt x="3914792" y="236173"/>
                  <a:pt x="3974159" y="190142"/>
                  <a:pt x="3975083" y="137207"/>
                </a:cubicBezTo>
                <a:cubicBezTo>
                  <a:pt x="3975391" y="119563"/>
                  <a:pt x="3998706" y="125852"/>
                  <a:pt x="3998397" y="143498"/>
                </a:cubicBezTo>
                <a:cubicBezTo>
                  <a:pt x="4003328" y="196534"/>
                  <a:pt x="4014217" y="243791"/>
                  <a:pt x="3989874" y="296318"/>
                </a:cubicBezTo>
                <a:cubicBezTo>
                  <a:pt x="3977549" y="331403"/>
                  <a:pt x="4011547" y="396714"/>
                  <a:pt x="4052528" y="397429"/>
                </a:cubicBezTo>
                <a:cubicBezTo>
                  <a:pt x="4117134" y="386790"/>
                  <a:pt x="4065059" y="350581"/>
                  <a:pt x="4065674" y="315291"/>
                </a:cubicBezTo>
                <a:cubicBezTo>
                  <a:pt x="4153493" y="316824"/>
                  <a:pt x="4234841" y="353544"/>
                  <a:pt x="4310333" y="390163"/>
                </a:cubicBezTo>
                <a:cubicBezTo>
                  <a:pt x="4328718" y="343416"/>
                  <a:pt x="4358812" y="296874"/>
                  <a:pt x="4417254" y="303777"/>
                </a:cubicBezTo>
                <a:cubicBezTo>
                  <a:pt x="4446528" y="304288"/>
                  <a:pt x="4474979" y="351852"/>
                  <a:pt x="4516166" y="340804"/>
                </a:cubicBezTo>
                <a:cubicBezTo>
                  <a:pt x="4521404" y="376196"/>
                  <a:pt x="4526642" y="411588"/>
                  <a:pt x="4531778" y="452862"/>
                </a:cubicBezTo>
                <a:cubicBezTo>
                  <a:pt x="4561255" y="441610"/>
                  <a:pt x="4550061" y="411996"/>
                  <a:pt x="4568035" y="388777"/>
                </a:cubicBezTo>
                <a:cubicBezTo>
                  <a:pt x="4567521" y="418185"/>
                  <a:pt x="4567111" y="441712"/>
                  <a:pt x="4566700" y="465238"/>
                </a:cubicBezTo>
                <a:cubicBezTo>
                  <a:pt x="4596486" y="436340"/>
                  <a:pt x="4626273" y="407444"/>
                  <a:pt x="4655956" y="384429"/>
                </a:cubicBezTo>
                <a:cubicBezTo>
                  <a:pt x="4679681" y="367192"/>
                  <a:pt x="4703304" y="355837"/>
                  <a:pt x="4726106" y="391536"/>
                </a:cubicBezTo>
                <a:cubicBezTo>
                  <a:pt x="4754763" y="427336"/>
                  <a:pt x="4790096" y="416186"/>
                  <a:pt x="4819779" y="393171"/>
                </a:cubicBezTo>
                <a:cubicBezTo>
                  <a:pt x="4843506" y="375936"/>
                  <a:pt x="4867231" y="358699"/>
                  <a:pt x="4891060" y="335581"/>
                </a:cubicBezTo>
                <a:cubicBezTo>
                  <a:pt x="4956385" y="283771"/>
                  <a:pt x="4956385" y="283771"/>
                  <a:pt x="5008049" y="343507"/>
                </a:cubicBezTo>
                <a:cubicBezTo>
                  <a:pt x="5025201" y="367340"/>
                  <a:pt x="5036397" y="396952"/>
                  <a:pt x="5065463" y="409226"/>
                </a:cubicBezTo>
                <a:cubicBezTo>
                  <a:pt x="5083233" y="397769"/>
                  <a:pt x="5071935" y="374039"/>
                  <a:pt x="5078097" y="356497"/>
                </a:cubicBezTo>
                <a:cubicBezTo>
                  <a:pt x="5084670" y="315427"/>
                  <a:pt x="5068134" y="256304"/>
                  <a:pt x="5144139" y="263515"/>
                </a:cubicBezTo>
                <a:cubicBezTo>
                  <a:pt x="5155849" y="263719"/>
                  <a:pt x="5173823" y="240500"/>
                  <a:pt x="5185840" y="223059"/>
                </a:cubicBezTo>
                <a:cubicBezTo>
                  <a:pt x="5215831" y="182398"/>
                  <a:pt x="5245823" y="141738"/>
                  <a:pt x="5275916" y="95196"/>
                </a:cubicBezTo>
                <a:cubicBezTo>
                  <a:pt x="5310428" y="131099"/>
                  <a:pt x="5309709" y="172270"/>
                  <a:pt x="5308990" y="213442"/>
                </a:cubicBezTo>
                <a:cubicBezTo>
                  <a:pt x="5308169" y="260494"/>
                  <a:pt x="5307450" y="301666"/>
                  <a:pt x="5312586" y="342939"/>
                </a:cubicBezTo>
                <a:cubicBezTo>
                  <a:pt x="5360655" y="273177"/>
                  <a:pt x="5332818" y="190324"/>
                  <a:pt x="5351615" y="120051"/>
                </a:cubicBezTo>
                <a:cubicBezTo>
                  <a:pt x="5375033" y="120460"/>
                  <a:pt x="5392288" y="138411"/>
                  <a:pt x="5386125" y="155954"/>
                </a:cubicBezTo>
                <a:cubicBezTo>
                  <a:pt x="5372774" y="249855"/>
                  <a:pt x="5388901" y="332504"/>
                  <a:pt x="5452069" y="404208"/>
                </a:cubicBezTo>
                <a:cubicBezTo>
                  <a:pt x="5457820" y="410192"/>
                  <a:pt x="5457718" y="416073"/>
                  <a:pt x="5457614" y="421955"/>
                </a:cubicBezTo>
                <a:cubicBezTo>
                  <a:pt x="5456382" y="492534"/>
                  <a:pt x="5508355" y="534625"/>
                  <a:pt x="5548310" y="594156"/>
                </a:cubicBezTo>
                <a:cubicBezTo>
                  <a:pt x="5560737" y="553190"/>
                  <a:pt x="5555500" y="517798"/>
                  <a:pt x="5556115" y="482508"/>
                </a:cubicBezTo>
                <a:cubicBezTo>
                  <a:pt x="5585182" y="494782"/>
                  <a:pt x="5584669" y="524190"/>
                  <a:pt x="5607779" y="542244"/>
                </a:cubicBezTo>
                <a:cubicBezTo>
                  <a:pt x="5638797" y="442767"/>
                  <a:pt x="5681319" y="355259"/>
                  <a:pt x="5747258" y="268159"/>
                </a:cubicBezTo>
                <a:cubicBezTo>
                  <a:pt x="5746437" y="315212"/>
                  <a:pt x="5745718" y="356383"/>
                  <a:pt x="5744897" y="403436"/>
                </a:cubicBezTo>
                <a:cubicBezTo>
                  <a:pt x="5792862" y="339556"/>
                  <a:pt x="5809708" y="381034"/>
                  <a:pt x="5832510" y="416732"/>
                </a:cubicBezTo>
                <a:cubicBezTo>
                  <a:pt x="5843910" y="434581"/>
                  <a:pt x="5843501" y="458107"/>
                  <a:pt x="5854901" y="475957"/>
                </a:cubicBezTo>
                <a:cubicBezTo>
                  <a:pt x="5860551" y="487822"/>
                  <a:pt x="5865994" y="511451"/>
                  <a:pt x="5889413" y="511860"/>
                </a:cubicBezTo>
                <a:cubicBezTo>
                  <a:pt x="5907079" y="506284"/>
                  <a:pt x="5919096" y="488844"/>
                  <a:pt x="5925258" y="471301"/>
                </a:cubicBezTo>
                <a:cubicBezTo>
                  <a:pt x="5937583" y="436216"/>
                  <a:pt x="5950011" y="395249"/>
                  <a:pt x="5944875" y="353976"/>
                </a:cubicBezTo>
                <a:cubicBezTo>
                  <a:pt x="5945491" y="318686"/>
                  <a:pt x="5980721" y="313418"/>
                  <a:pt x="5992225" y="325386"/>
                </a:cubicBezTo>
                <a:cubicBezTo>
                  <a:pt x="6032282" y="379035"/>
                  <a:pt x="6045017" y="320423"/>
                  <a:pt x="6051180" y="302881"/>
                </a:cubicBezTo>
                <a:cubicBezTo>
                  <a:pt x="6063300" y="279558"/>
                  <a:pt x="6081274" y="256338"/>
                  <a:pt x="6105001" y="239103"/>
                </a:cubicBezTo>
                <a:cubicBezTo>
                  <a:pt x="6116915" y="227544"/>
                  <a:pt x="6134581" y="221969"/>
                  <a:pt x="6152145" y="222275"/>
                </a:cubicBezTo>
                <a:cubicBezTo>
                  <a:pt x="6216338" y="235163"/>
                  <a:pt x="6228253" y="223603"/>
                  <a:pt x="6223528" y="158804"/>
                </a:cubicBezTo>
                <a:cubicBezTo>
                  <a:pt x="6218290" y="123412"/>
                  <a:pt x="6213051" y="88020"/>
                  <a:pt x="6207813" y="52629"/>
                </a:cubicBezTo>
                <a:cubicBezTo>
                  <a:pt x="6208121" y="34983"/>
                  <a:pt x="6196720" y="17135"/>
                  <a:pt x="62263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8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9A663179-03F3-4CAD-BFA5-2FB426A8335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4923" y="207829"/>
            <a:ext cx="11235156" cy="5333466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45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95950" y="2886075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563491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069892">
            <a:off x="5427588" y="-144026"/>
            <a:ext cx="560222" cy="2425198"/>
          </a:xfrm>
          <a:custGeom>
            <a:avLst/>
            <a:gdLst>
              <a:gd name="connsiteX0" fmla="*/ 0 w 560222"/>
              <a:gd name="connsiteY0" fmla="*/ 180207 h 2425198"/>
              <a:gd name="connsiteX1" fmla="*/ 560222 w 560222"/>
              <a:gd name="connsiteY1" fmla="*/ 0 h 2425198"/>
              <a:gd name="connsiteX2" fmla="*/ 560222 w 560222"/>
              <a:gd name="connsiteY2" fmla="*/ 2244990 h 2425198"/>
              <a:gd name="connsiteX3" fmla="*/ 0 w 560222"/>
              <a:gd name="connsiteY3" fmla="*/ 2425198 h 24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222" h="2425198">
                <a:moveTo>
                  <a:pt x="0" y="180207"/>
                </a:moveTo>
                <a:lnTo>
                  <a:pt x="560222" y="0"/>
                </a:lnTo>
                <a:lnTo>
                  <a:pt x="560222" y="2244990"/>
                </a:lnTo>
                <a:lnTo>
                  <a:pt x="0" y="24251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10085998" y="-1268"/>
            <a:ext cx="2106002" cy="6859268"/>
          </a:xfrm>
          <a:custGeom>
            <a:avLst/>
            <a:gdLst>
              <a:gd name="connsiteX0" fmla="*/ 2106002 w 2106002"/>
              <a:gd name="connsiteY0" fmla="*/ 0 h 6859268"/>
              <a:gd name="connsiteX1" fmla="*/ 2106002 w 2106002"/>
              <a:gd name="connsiteY1" fmla="*/ 6859268 h 6859268"/>
              <a:gd name="connsiteX2" fmla="*/ 0 w 2106002"/>
              <a:gd name="connsiteY2" fmla="*/ 6859268 h 685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002" h="6859268">
                <a:moveTo>
                  <a:pt x="2106002" y="0"/>
                </a:moveTo>
                <a:lnTo>
                  <a:pt x="2106002" y="6859268"/>
                </a:lnTo>
                <a:lnTo>
                  <a:pt x="0" y="6859268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>
            <a:off x="11484280" y="4552950"/>
            <a:ext cx="707720" cy="2305050"/>
          </a:xfrm>
          <a:custGeom>
            <a:avLst/>
            <a:gdLst>
              <a:gd name="connsiteX0" fmla="*/ 2106002 w 2106002"/>
              <a:gd name="connsiteY0" fmla="*/ 0 h 6859268"/>
              <a:gd name="connsiteX1" fmla="*/ 2106002 w 2106002"/>
              <a:gd name="connsiteY1" fmla="*/ 6859268 h 6859268"/>
              <a:gd name="connsiteX2" fmla="*/ 0 w 2106002"/>
              <a:gd name="connsiteY2" fmla="*/ 6859268 h 685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002" h="6859268">
                <a:moveTo>
                  <a:pt x="2106002" y="0"/>
                </a:moveTo>
                <a:lnTo>
                  <a:pt x="2106002" y="6859268"/>
                </a:lnTo>
                <a:lnTo>
                  <a:pt x="0" y="6859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071767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8117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 rot="17995275" flipV="1">
            <a:off x="7444965" y="3943094"/>
            <a:ext cx="1661119" cy="2148001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7995275" flipV="1">
            <a:off x="8681667" y="3210422"/>
            <a:ext cx="1661119" cy="2148001"/>
            <a:chOff x="5710110" y="861237"/>
            <a:chExt cx="2762761" cy="3572539"/>
          </a:xfrm>
        </p:grpSpPr>
        <p:sp>
          <p:nvSpPr>
            <p:cNvPr id="14" name="Isosceles Triangle 1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-14702" y="6189270"/>
            <a:ext cx="11011328" cy="79744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flipV="1">
            <a:off x="9507759" y="0"/>
            <a:ext cx="2684240" cy="3471003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rot="16200000" flipH="1">
            <a:off x="9114379" y="3780379"/>
            <a:ext cx="2684240" cy="3471003"/>
            <a:chOff x="5710110" y="861237"/>
            <a:chExt cx="2762761" cy="3572539"/>
          </a:xfrm>
        </p:grpSpPr>
        <p:sp>
          <p:nvSpPr>
            <p:cNvPr id="11" name="Isosceles Triangle 10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7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1783890" y="4287302"/>
            <a:ext cx="999462" cy="1292409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rot="16200000" flipV="1">
            <a:off x="918437" y="3787571"/>
            <a:ext cx="999462" cy="1292409"/>
            <a:chOff x="5710110" y="861237"/>
            <a:chExt cx="2762761" cy="3572539"/>
          </a:xfrm>
        </p:grpSpPr>
        <p:sp>
          <p:nvSpPr>
            <p:cNvPr id="18" name="Isosceles Triangle 17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5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53833" y="287254"/>
            <a:ext cx="914289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64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-14702" y="6189270"/>
            <a:ext cx="11011328" cy="79744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flipV="1">
            <a:off x="9507759" y="0"/>
            <a:ext cx="2684240" cy="3471003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C82AD369-D5FC-4070-BC71-064D8FC9F62A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610063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BBD87E43-19A7-48AA-87E3-677FC5FEE8E9}"/>
              </a:ext>
            </a:extLst>
          </p:cNvPr>
          <p:cNvSpPr/>
          <p:nvPr userDrawn="1"/>
        </p:nvSpPr>
        <p:spPr>
          <a:xfrm>
            <a:off x="-1" y="1610063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C3DE683D-324F-4A44-B9B4-483B8FD1C70A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187965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xmlns="" id="{3702F1BA-10D8-4331-BD4C-2706D1D9494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187965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20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rot="16200000" flipH="1">
            <a:off x="9114379" y="3780379"/>
            <a:ext cx="2684240" cy="3471003"/>
            <a:chOff x="5710110" y="861237"/>
            <a:chExt cx="2762761" cy="3572539"/>
          </a:xfrm>
        </p:grpSpPr>
        <p:sp>
          <p:nvSpPr>
            <p:cNvPr id="11" name="Isosceles Triangle 10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그림 개체 틀 2">
            <a:extLst>
              <a:ext uri="{FF2B5EF4-FFF2-40B4-BE49-F238E27FC236}">
                <a16:creationId xmlns:a16="http://schemas.microsoft.com/office/drawing/2014/main" xmlns="" id="{F2E4E9C1-347B-453B-9635-0B93ABEC793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29560" y="3446715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xmlns="" id="{7F09AA59-EBC5-49D4-86FA-BA501F3B003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090555" y="3446715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>
            <a:extLst>
              <a:ext uri="{FF2B5EF4-FFF2-40B4-BE49-F238E27FC236}">
                <a16:creationId xmlns:a16="http://schemas.microsoft.com/office/drawing/2014/main" xmlns="" id="{5AF75764-4E6E-43FC-A352-09023C4EA8F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9560" y="1328666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xmlns="" id="{BA331AD9-76BB-4CB2-B996-5FD497783666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090555" y="1328666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10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90" r:id="rId3"/>
    <p:sldLayoutId id="2147483688" r:id="rId4"/>
    <p:sldLayoutId id="2147483689" r:id="rId5"/>
    <p:sldLayoutId id="2147483698" r:id="rId6"/>
    <p:sldLayoutId id="2147483701" r:id="rId7"/>
    <p:sldLayoutId id="2147483693" r:id="rId8"/>
    <p:sldLayoutId id="2147483691" r:id="rId9"/>
    <p:sldLayoutId id="2147483697" r:id="rId10"/>
    <p:sldLayoutId id="2147483699" r:id="rId11"/>
    <p:sldLayoutId id="2147483709" r:id="rId12"/>
    <p:sldLayoutId id="2147483708" r:id="rId13"/>
    <p:sldLayoutId id="2147483687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42260" y="2507477"/>
            <a:ext cx="11649592" cy="432048"/>
          </a:xfrm>
        </p:spPr>
        <p:txBody>
          <a:bodyPr/>
          <a:lstStyle/>
          <a:p>
            <a:pPr lvl="0" algn="ctr">
              <a:spcBef>
                <a:spcPts val="0"/>
              </a:spcBef>
            </a:pPr>
            <a:r>
              <a:rPr lang="ka-GE" b="1" dirty="0"/>
              <a:t>ციფრული და ბიზნეს მოდელები ტურიზმში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090"/>
            <a:ext cx="12191852" cy="1384387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algn="ctr"/>
            <a:r>
              <a:rPr lang="ka-GE" b="1" dirty="0"/>
              <a:t>საინფორმაციო შინაარსის საიტი</a:t>
            </a:r>
            <a:endParaRPr lang="en-US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0" y="6309239"/>
            <a:ext cx="12191852" cy="432048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ka-GE" b="1" dirty="0" smtClean="0">
                <a:solidFill>
                  <a:schemeClr val="bg1"/>
                </a:solidFill>
              </a:rPr>
              <a:t>ავტორი: ემზარი უჯირაული</a:t>
            </a:r>
            <a:endParaRPr lang="ka-G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13988" y="1193293"/>
            <a:ext cx="4209255" cy="4471413"/>
            <a:chOff x="463730" y="1306323"/>
            <a:chExt cx="3651566" cy="3878990"/>
          </a:xfrm>
        </p:grpSpPr>
        <p:pic>
          <p:nvPicPr>
            <p:cNvPr id="52" name="Picture 2" descr="E:\002-KIMS BUSINESS\007-02-MaxPPT-Contents\151119-com-Computer Desk\png\노트북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48174">
              <a:off x="590571" y="2157736"/>
              <a:ext cx="3524725" cy="3027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Freeform 52"/>
            <p:cNvSpPr/>
            <p:nvPr/>
          </p:nvSpPr>
          <p:spPr>
            <a:xfrm rot="17100000">
              <a:off x="568602" y="1201451"/>
              <a:ext cx="2586850" cy="2796594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816362" y="1755187"/>
            <a:ext cx="5848623" cy="307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50000"/>
              </a:lnSpc>
              <a:buSzPts val="1100"/>
              <a:buFont typeface="Arial" panose="020B0604020202020204" pitchFamily="34" charset="0"/>
              <a:buChar char="•"/>
            </a:pPr>
            <a:r>
              <a:rPr lang="ka-GE" sz="1600" b="1" dirty="0">
                <a:latin typeface="Sylfaen" panose="010A0502050306030303" pitchFamily="18" charset="0"/>
              </a:rPr>
              <a:t>საქართველოს უზარმაზარი ტურისტული პოტენციალი</a:t>
            </a:r>
          </a:p>
          <a:p>
            <a:pPr marL="171450" indent="-171450">
              <a:lnSpc>
                <a:spcPct val="250000"/>
              </a:lnSpc>
              <a:buSzPts val="1100"/>
              <a:buFont typeface="Arial" panose="020B0604020202020204" pitchFamily="34" charset="0"/>
              <a:buChar char="•"/>
            </a:pPr>
            <a:r>
              <a:rPr lang="ka-GE" sz="1600" b="1" dirty="0">
                <a:latin typeface="Sylfaen" panose="010A0502050306030303" pitchFamily="18" charset="0"/>
              </a:rPr>
              <a:t>მსგავსი საიტების დეფიციტი ბაზარზე</a:t>
            </a:r>
          </a:p>
          <a:p>
            <a:pPr marL="171450" indent="-171450">
              <a:lnSpc>
                <a:spcPct val="250000"/>
              </a:lnSpc>
              <a:buSzPts val="1100"/>
              <a:buFont typeface="Arial" panose="020B0604020202020204" pitchFamily="34" charset="0"/>
              <a:buChar char="•"/>
            </a:pPr>
            <a:r>
              <a:rPr lang="ka-GE" sz="1600" b="1" dirty="0">
                <a:latin typeface="Sylfaen" panose="010A0502050306030303" pitchFamily="18" charset="0"/>
              </a:rPr>
              <a:t>ტურისტებისთვის მეტი კომფორტი</a:t>
            </a:r>
          </a:p>
          <a:p>
            <a:pPr marL="171450" indent="-171450">
              <a:lnSpc>
                <a:spcPct val="250000"/>
              </a:lnSpc>
              <a:buSzPts val="1100"/>
              <a:buFont typeface="Arial" panose="020B0604020202020204" pitchFamily="34" charset="0"/>
              <a:buChar char="•"/>
            </a:pPr>
            <a:r>
              <a:rPr lang="ka-GE" sz="1600" b="1" dirty="0">
                <a:latin typeface="Sylfaen" panose="010A0502050306030303" pitchFamily="18" charset="0"/>
              </a:rPr>
              <a:t>საერთაშორისო გამოცდილება (აზია და აფრიკა)</a:t>
            </a:r>
          </a:p>
          <a:p>
            <a:pPr marL="171450" indent="-171450">
              <a:lnSpc>
                <a:spcPct val="250000"/>
              </a:lnSpc>
              <a:buSzPts val="1100"/>
              <a:buFont typeface="Arial" panose="020B0604020202020204" pitchFamily="34" charset="0"/>
              <a:buChar char="•"/>
            </a:pPr>
            <a:r>
              <a:rPr lang="ka-GE" sz="1600" b="1" dirty="0">
                <a:latin typeface="Sylfaen" panose="010A0502050306030303" pitchFamily="18" charset="0"/>
              </a:rPr>
              <a:t>კვლევა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DEE63B51-69C2-4C40-9A70-A31909830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a-GE" altLang="ko-KR" sz="2400" b="1" dirty="0" smtClean="0"/>
              <a:t>ტურისტული ვებ-გვერდის გაკეთების მიზეზები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9557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766" y="289837"/>
            <a:ext cx="11573197" cy="1267945"/>
          </a:xfrm>
          <a:noFill/>
          <a:ln>
            <a:noFill/>
          </a:ln>
          <a:effectLst/>
        </p:spPr>
        <p:txBody>
          <a:bodyPr/>
          <a:lstStyle/>
          <a:p>
            <a:r>
              <a:rPr lang="ka-GE" sz="2400" b="1" dirty="0" smtClean="0">
                <a:latin typeface="Sylfaen" panose="010A0502050306030303" pitchFamily="18" charset="0"/>
              </a:rPr>
              <a:t>გამოკითხულთა სტატისტიკა</a:t>
            </a:r>
            <a:endParaRPr lang="en-US" sz="2400" b="1" dirty="0">
              <a:latin typeface="Sylfaen" panose="010A0502050306030303" pitchFamily="18" charset="0"/>
            </a:endParaRPr>
          </a:p>
        </p:txBody>
      </p:sp>
      <p:pic>
        <p:nvPicPr>
          <p:cNvPr id="31" name="Picture 3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10" y="1409500"/>
            <a:ext cx="6598508" cy="422518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1094022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2058"/>
            <a:ext cx="12192000" cy="724247"/>
          </a:xfrm>
        </p:spPr>
        <p:txBody>
          <a:bodyPr/>
          <a:lstStyle/>
          <a:p>
            <a:r>
              <a:rPr lang="ka-GE" sz="4000" b="1" dirty="0" smtClean="0">
                <a:latin typeface="Sylfaen" panose="010A0502050306030303" pitchFamily="18" charset="0"/>
              </a:rPr>
              <a:t>თემის აქტუალობა</a:t>
            </a:r>
            <a:endParaRPr lang="en-US" sz="4000" b="1" dirty="0">
              <a:latin typeface="Sylfaen" panose="010A0502050306030303" pitchFamily="18" charset="0"/>
            </a:endParaRP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xmlns="" id="{C81272EE-A67D-4157-8A01-91444C323781}"/>
              </a:ext>
            </a:extLst>
          </p:cNvPr>
          <p:cNvGrpSpPr/>
          <p:nvPr/>
        </p:nvGrpSpPr>
        <p:grpSpPr>
          <a:xfrm>
            <a:off x="9959105" y="1605967"/>
            <a:ext cx="1207911" cy="1207911"/>
            <a:chOff x="1259632" y="1927684"/>
            <a:chExt cx="2005372" cy="2005372"/>
          </a:xfrm>
        </p:grpSpPr>
        <p:sp>
          <p:nvSpPr>
            <p:cNvPr id="4" name="Oval 13">
              <a:extLst>
                <a:ext uri="{FF2B5EF4-FFF2-40B4-BE49-F238E27FC236}">
                  <a16:creationId xmlns:a16="http://schemas.microsoft.com/office/drawing/2014/main" xmlns="" id="{BF3044C1-2121-4EAB-9F90-4696E2755860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xmlns="" id="{1E79F166-5770-4E3A-B454-3B8DD0700EC6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15">
              <a:extLst>
                <a:ext uri="{FF2B5EF4-FFF2-40B4-BE49-F238E27FC236}">
                  <a16:creationId xmlns:a16="http://schemas.microsoft.com/office/drawing/2014/main" xmlns="" id="{1F70E7D1-2016-433D-A88B-659A37D4A3D3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xmlns="" id="{E3FAA148-1AED-44E0-83C4-000C82D3DF4C}"/>
              </a:ext>
            </a:extLst>
          </p:cNvPr>
          <p:cNvGrpSpPr/>
          <p:nvPr/>
        </p:nvGrpSpPr>
        <p:grpSpPr>
          <a:xfrm>
            <a:off x="7062803" y="2083516"/>
            <a:ext cx="4267377" cy="4034152"/>
            <a:chOff x="5220072" y="1700808"/>
            <a:chExt cx="3085299" cy="4229422"/>
          </a:xfrm>
        </p:grpSpPr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xmlns="" id="{82299CB7-2B29-480C-9A47-2A4BE9FCAAE8}"/>
                </a:ext>
              </a:extLst>
            </p:cNvPr>
            <p:cNvSpPr/>
            <p:nvPr/>
          </p:nvSpPr>
          <p:spPr>
            <a:xfrm rot="19958372">
              <a:off x="5652279" y="4911423"/>
              <a:ext cx="2653092" cy="646469"/>
            </a:xfrm>
            <a:prstGeom prst="flowChartProcess">
              <a:avLst/>
            </a:prstGeom>
            <a:gradFill>
              <a:gsLst>
                <a:gs pos="99000">
                  <a:schemeClr val="bg1">
                    <a:lumMod val="49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xmlns="" id="{D23D8F66-77C4-4305-8B11-8E4549C51129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1" name="Up Arrow 3">
                <a:extLst>
                  <a:ext uri="{FF2B5EF4-FFF2-40B4-BE49-F238E27FC236}">
                    <a16:creationId xmlns:a16="http://schemas.microsoft.com/office/drawing/2014/main" xmlns="" id="{A439542B-1B31-44A2-8DC5-02CD3D01AA14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adFill flip="none" rotWithShape="1">
                <a:gsLst>
                  <a:gs pos="99000">
                    <a:schemeClr val="accent4"/>
                  </a:gs>
                  <a:gs pos="0">
                    <a:schemeClr val="accent4">
                      <a:lumMod val="86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Data 6">
                <a:extLst>
                  <a:ext uri="{FF2B5EF4-FFF2-40B4-BE49-F238E27FC236}">
                    <a16:creationId xmlns:a16="http://schemas.microsoft.com/office/drawing/2014/main" xmlns="" id="{274FF10C-F1C7-42C7-8562-36DD08D63771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48000"/>
                    </a:schemeClr>
                  </a:gs>
                  <a:gs pos="0">
                    <a:schemeClr val="accent4">
                      <a:lumMod val="9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xmlns="" id="{AF7733D3-9056-4576-B610-FB358E2BBC50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73000"/>
                    </a:schemeClr>
                  </a:gs>
                  <a:gs pos="0">
                    <a:schemeClr val="accent4">
                      <a:lumMod val="94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Data 6">
                <a:extLst>
                  <a:ext uri="{FF2B5EF4-FFF2-40B4-BE49-F238E27FC236}">
                    <a16:creationId xmlns:a16="http://schemas.microsoft.com/office/drawing/2014/main" xmlns="" id="{EB492259-18D8-478B-B03A-93F735020052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17000"/>
                    </a:schemeClr>
                  </a:gs>
                  <a:gs pos="0">
                    <a:schemeClr val="accent4">
                      <a:lumMod val="78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id="{2060E7EC-0FBA-4858-BE15-B748E472DD99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62000"/>
                    </a:schemeClr>
                  </a:gs>
                  <a:gs pos="44000">
                    <a:schemeClr val="accent4">
                      <a:lumMod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xmlns="" id="{768B6B32-DF0C-4560-8D2C-22EDAAFE9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5703821"/>
              <a:ext cx="1338808" cy="22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xmlns="" id="{BFF9FDC1-0B84-4AD6-A3DF-B7E24F272A11}"/>
              </a:ext>
            </a:extLst>
          </p:cNvPr>
          <p:cNvCxnSpPr>
            <a:cxnSpLocks/>
          </p:cNvCxnSpPr>
          <p:nvPr/>
        </p:nvCxnSpPr>
        <p:spPr>
          <a:xfrm flipV="1">
            <a:off x="1947535" y="3257390"/>
            <a:ext cx="7556526" cy="31018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73403F-DF0C-4878-8AC7-189E8D469681}"/>
              </a:ext>
            </a:extLst>
          </p:cNvPr>
          <p:cNvSpPr txBox="1"/>
          <p:nvPr/>
        </p:nvSpPr>
        <p:spPr>
          <a:xfrm>
            <a:off x="2017191" y="2220452"/>
            <a:ext cx="74393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sz="1400" b="1" dirty="0">
                <a:latin typeface="Sylfaen" panose="010A0502050306030303" pitchFamily="18" charset="0"/>
              </a:rPr>
              <a:t>ტექნოლოგიური პროგრესი და ტრადიციული ბიზნესი </a:t>
            </a:r>
            <a:r>
              <a:rPr lang="ka-GE" sz="1400" dirty="0">
                <a:latin typeface="Sylfaen" panose="010A0502050306030303" pitchFamily="18" charset="0"/>
              </a:rPr>
              <a:t>- ტურიზმის სფეროში სწრაფმა ტექნოლოგიურმა პროგრესმა შემქნა არაერთი დაბრკოლება კერძოდ კი მომხმარებლის შეცვლილი მოთხოვნების დაკმაყოფილება ზოგიერთ კომპანიას უკვე აღარ შეუძლია.</a:t>
            </a: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xmlns="" id="{722901FE-7B16-4551-926A-EBFB38FCBCC7}"/>
              </a:ext>
            </a:extLst>
          </p:cNvPr>
          <p:cNvSpPr/>
          <p:nvPr/>
        </p:nvSpPr>
        <p:spPr>
          <a:xfrm>
            <a:off x="905707" y="2218271"/>
            <a:ext cx="1052902" cy="1064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33">
            <a:extLst>
              <a:ext uri="{FF2B5EF4-FFF2-40B4-BE49-F238E27FC236}">
                <a16:creationId xmlns:a16="http://schemas.microsoft.com/office/drawing/2014/main" xmlns="" id="{FED30152-C31D-4980-BC54-DC538998C400}"/>
              </a:ext>
            </a:extLst>
          </p:cNvPr>
          <p:cNvCxnSpPr>
            <a:cxnSpLocks/>
          </p:cNvCxnSpPr>
          <p:nvPr/>
        </p:nvCxnSpPr>
        <p:spPr>
          <a:xfrm>
            <a:off x="1329158" y="4757597"/>
            <a:ext cx="7272681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3C8E769-E4CF-4B4B-A24C-1A330D060DDB}"/>
              </a:ext>
            </a:extLst>
          </p:cNvPr>
          <p:cNvSpPr txBox="1"/>
          <p:nvPr/>
        </p:nvSpPr>
        <p:spPr>
          <a:xfrm>
            <a:off x="1383667" y="3703459"/>
            <a:ext cx="74077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Sylfaen" panose="010A0502050306030303" pitchFamily="18" charset="0"/>
              </a:rPr>
              <a:t>Dimitrios Buhalis </a:t>
            </a:r>
            <a:r>
              <a:rPr lang="ka-GE" sz="1400" dirty="0">
                <a:latin typeface="Sylfaen" panose="010A0502050306030303" pitchFamily="18" charset="0"/>
              </a:rPr>
              <a:t>- თავის წიგნში </a:t>
            </a:r>
            <a:r>
              <a:rPr lang="en-US" sz="1400" dirty="0">
                <a:latin typeface="Sylfaen" panose="010A0502050306030303" pitchFamily="18" charset="0"/>
              </a:rPr>
              <a:t>- </a:t>
            </a:r>
            <a:r>
              <a:rPr lang="en-US" sz="1400" b="1" dirty="0">
                <a:latin typeface="Sylfaen" panose="010A0502050306030303" pitchFamily="18" charset="0"/>
              </a:rPr>
              <a:t>Tourism and Technology </a:t>
            </a:r>
            <a:r>
              <a:rPr lang="ka-GE" sz="1400" dirty="0">
                <a:latin typeface="Sylfaen" panose="010A0502050306030303" pitchFamily="18" charset="0"/>
              </a:rPr>
              <a:t>ამბობს რომ ამ სფეროში ტექნოლოგიების განვითარებით ტურიზმი ყველაზე შემოსავლიანი ინდუსტრია იქნება მსოფლიოში რაც რა თქმა უნდა გამოიწვევს ქვეყნებში ეკონმომიკის გაუმჯობესებას.</a:t>
            </a:r>
            <a:endParaRPr lang="en-US" sz="1400" dirty="0">
              <a:latin typeface="Sylfaen" panose="010A0502050306030303" pitchFamily="18" charset="0"/>
            </a:endParaRP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1175155" y="2456654"/>
            <a:ext cx="572588" cy="5694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xmlns="" id="{722901FE-7B16-4551-926A-EBFB38FCBCC7}"/>
              </a:ext>
            </a:extLst>
          </p:cNvPr>
          <p:cNvSpPr/>
          <p:nvPr/>
        </p:nvSpPr>
        <p:spPr>
          <a:xfrm>
            <a:off x="276256" y="3692609"/>
            <a:ext cx="1052902" cy="1064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491816" y="3896935"/>
            <a:ext cx="621781" cy="65633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01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8818" y="342551"/>
            <a:ext cx="79819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a-GE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ylfaen" panose="010A0502050306030303" pitchFamily="18" charset="0"/>
                <a:cs typeface="Arial" pitchFamily="34" charset="0"/>
              </a:rPr>
              <a:t>სამომავლო გეგმები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Sylfaen" panose="010A0502050306030303" pitchFamily="18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4748" y="1603355"/>
            <a:ext cx="7535055" cy="57304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x-none" b="1" dirty="0">
                <a:latin typeface="Sylfaen" panose="010A0502050306030303" pitchFamily="18" charset="0"/>
              </a:rPr>
              <a:t>ტრანსპორტის რუკა, დრო, მარშრუტები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26781" y="2249686"/>
            <a:ext cx="6217864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x-none" b="1" dirty="0">
                <a:latin typeface="Sylfaen" panose="010A0502050306030303" pitchFamily="18" charset="0"/>
              </a:rPr>
              <a:t>სასტუმროში ნომრის დაჯავშნის შესაძლებლო</a:t>
            </a:r>
            <a:r>
              <a:rPr lang="x-none" dirty="0">
                <a:latin typeface="Sylfaen" panose="010A0502050306030303" pitchFamily="18" charset="0"/>
              </a:rPr>
              <a:t>ბა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8818" y="2875893"/>
            <a:ext cx="6284631" cy="57304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a-GE" b="1" dirty="0">
                <a:latin typeface="Sylfaen" panose="010A0502050306030303" pitchFamily="18" charset="0"/>
              </a:rPr>
              <a:t>საკუთარი მარშრუტის დაგეგმვის შესაძლებლობა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5568" y="4148432"/>
            <a:ext cx="6260779" cy="57304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ylfaen" panose="010A0502050306030303" pitchFamily="18" charset="0"/>
              </a:rPr>
              <a:t>CATO - Context Aware Tourism Ontologies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2200" y="3547106"/>
            <a:ext cx="6284631" cy="57304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a-GE" b="1" dirty="0">
                <a:latin typeface="Sylfaen" panose="010A0502050306030303" pitchFamily="18" charset="0"/>
              </a:rPr>
              <a:t>მობილური აპლიკაციის გაკეთება</a:t>
            </a:r>
            <a:endParaRPr lang="en-US" b="1" dirty="0">
              <a:latin typeface="Sylfaen" panose="010A0502050306030303" pitchFamily="18" charset="0"/>
            </a:endParaRPr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8401913" y="3678936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7781660" y="1776443"/>
            <a:ext cx="476266" cy="46803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9532684" y="3051309"/>
            <a:ext cx="377435" cy="467513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9012194" y="2409391"/>
            <a:ext cx="430605" cy="40139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9433860" y="4314806"/>
            <a:ext cx="403300" cy="40666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8377" y="1062496"/>
            <a:ext cx="3214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CATO</a:t>
            </a:r>
            <a:endParaRPr lang="en-US" sz="3200" b="1" dirty="0" smtClean="0"/>
          </a:p>
          <a:p>
            <a:pPr lvl="0" algn="just">
              <a:lnSpc>
                <a:spcPct val="200000"/>
              </a:lnSpc>
            </a:pPr>
            <a:r>
              <a:rPr lang="en-US" sz="1200" b="1" dirty="0" smtClean="0"/>
              <a:t>Context </a:t>
            </a:r>
            <a:r>
              <a:rPr lang="en-US" sz="1200" b="1" dirty="0"/>
              <a:t>Aware Tourism Ontologies </a:t>
            </a:r>
            <a:r>
              <a:rPr lang="en-US" sz="1200" dirty="0">
                <a:latin typeface="Sylfaen" panose="010A0502050306030303" pitchFamily="18" charset="0"/>
              </a:rPr>
              <a:t>- </a:t>
            </a:r>
            <a:r>
              <a:rPr lang="ka-GE" sz="1200" dirty="0">
                <a:latin typeface="Sylfaen" panose="010A0502050306030303" pitchFamily="18" charset="0"/>
              </a:rPr>
              <a:t>არის ტექნოლოგია რომელიც აკვირდება ტურისტის გადაადგილებას შემდეგ აგროვებს ამ ინფორმაციას და სთავაზობს ისეთ ადგილებს და სხვადასხვა აქტივობებს რაც მისთვის იქნება უფრო საინტერესო, შესაბამისად ყველა მოგზაურს აწვდის განსხვავებულ შეთავაზებას.</a:t>
            </a:r>
            <a:endParaRPr lang="en-US" sz="1200" dirty="0">
              <a:latin typeface="Sylfaen" panose="010A0502050306030303" pitchFamily="18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r="25052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5" r="24195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6" r="276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4622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A0229356-EDB8-4640-9261-6371F6F84F1F}"/>
              </a:ext>
            </a:extLst>
          </p:cNvPr>
          <p:cNvSpPr/>
          <p:nvPr/>
        </p:nvSpPr>
        <p:spPr>
          <a:xfrm>
            <a:off x="444138" y="2647406"/>
            <a:ext cx="8551582" cy="4214949"/>
          </a:xfrm>
          <a:custGeom>
            <a:avLst/>
            <a:gdLst>
              <a:gd name="connsiteX0" fmla="*/ 0 w 9413966"/>
              <a:gd name="connsiteY0" fmla="*/ 2856412 h 4319452"/>
              <a:gd name="connsiteX1" fmla="*/ 1933303 w 9413966"/>
              <a:gd name="connsiteY1" fmla="*/ 1419498 h 4319452"/>
              <a:gd name="connsiteX2" fmla="*/ 3082835 w 9413966"/>
              <a:gd name="connsiteY2" fmla="*/ 2246812 h 4319452"/>
              <a:gd name="connsiteX3" fmla="*/ 5538652 w 9413966"/>
              <a:gd name="connsiteY3" fmla="*/ 0 h 4319452"/>
              <a:gd name="connsiteX4" fmla="*/ 6653349 w 9413966"/>
              <a:gd name="connsiteY4" fmla="*/ 1341120 h 4319452"/>
              <a:gd name="connsiteX5" fmla="*/ 6810103 w 9413966"/>
              <a:gd name="connsiteY5" fmla="*/ 1314995 h 4319452"/>
              <a:gd name="connsiteX6" fmla="*/ 6836229 w 9413966"/>
              <a:gd name="connsiteY6" fmla="*/ 1306286 h 4319452"/>
              <a:gd name="connsiteX7" fmla="*/ 6871063 w 9413966"/>
              <a:gd name="connsiteY7" fmla="*/ 1288869 h 4319452"/>
              <a:gd name="connsiteX8" fmla="*/ 7733212 w 9413966"/>
              <a:gd name="connsiteY8" fmla="*/ 670560 h 4319452"/>
              <a:gd name="connsiteX9" fmla="*/ 9413966 w 9413966"/>
              <a:gd name="connsiteY9" fmla="*/ 4319452 h 4319452"/>
              <a:gd name="connsiteX10" fmla="*/ 17418 w 9413966"/>
              <a:gd name="connsiteY10" fmla="*/ 4310743 h 4319452"/>
              <a:gd name="connsiteX11" fmla="*/ 0 w 9413966"/>
              <a:gd name="connsiteY11" fmla="*/ 2856412 h 4319452"/>
              <a:gd name="connsiteX0" fmla="*/ 0 w 9396548"/>
              <a:gd name="connsiteY0" fmla="*/ 4310743 h 4319452"/>
              <a:gd name="connsiteX1" fmla="*/ 1915885 w 9396548"/>
              <a:gd name="connsiteY1" fmla="*/ 1419498 h 4319452"/>
              <a:gd name="connsiteX2" fmla="*/ 3065417 w 9396548"/>
              <a:gd name="connsiteY2" fmla="*/ 2246812 h 4319452"/>
              <a:gd name="connsiteX3" fmla="*/ 5521234 w 9396548"/>
              <a:gd name="connsiteY3" fmla="*/ 0 h 4319452"/>
              <a:gd name="connsiteX4" fmla="*/ 6635931 w 9396548"/>
              <a:gd name="connsiteY4" fmla="*/ 1341120 h 4319452"/>
              <a:gd name="connsiteX5" fmla="*/ 6792685 w 9396548"/>
              <a:gd name="connsiteY5" fmla="*/ 1314995 h 4319452"/>
              <a:gd name="connsiteX6" fmla="*/ 6818811 w 9396548"/>
              <a:gd name="connsiteY6" fmla="*/ 1306286 h 4319452"/>
              <a:gd name="connsiteX7" fmla="*/ 6853645 w 9396548"/>
              <a:gd name="connsiteY7" fmla="*/ 1288869 h 4319452"/>
              <a:gd name="connsiteX8" fmla="*/ 7715794 w 9396548"/>
              <a:gd name="connsiteY8" fmla="*/ 670560 h 4319452"/>
              <a:gd name="connsiteX9" fmla="*/ 9396548 w 9396548"/>
              <a:gd name="connsiteY9" fmla="*/ 4319452 h 4319452"/>
              <a:gd name="connsiteX10" fmla="*/ 0 w 9396548"/>
              <a:gd name="connsiteY10" fmla="*/ 4310743 h 4319452"/>
              <a:gd name="connsiteX0" fmla="*/ 0 w 9396548"/>
              <a:gd name="connsiteY0" fmla="*/ 4310743 h 4319452"/>
              <a:gd name="connsiteX1" fmla="*/ 2368731 w 9396548"/>
              <a:gd name="connsiteY1" fmla="*/ 1611086 h 4319452"/>
              <a:gd name="connsiteX2" fmla="*/ 3065417 w 9396548"/>
              <a:gd name="connsiteY2" fmla="*/ 2246812 h 4319452"/>
              <a:gd name="connsiteX3" fmla="*/ 5521234 w 9396548"/>
              <a:gd name="connsiteY3" fmla="*/ 0 h 4319452"/>
              <a:gd name="connsiteX4" fmla="*/ 6635931 w 9396548"/>
              <a:gd name="connsiteY4" fmla="*/ 1341120 h 4319452"/>
              <a:gd name="connsiteX5" fmla="*/ 6792685 w 9396548"/>
              <a:gd name="connsiteY5" fmla="*/ 1314995 h 4319452"/>
              <a:gd name="connsiteX6" fmla="*/ 6818811 w 9396548"/>
              <a:gd name="connsiteY6" fmla="*/ 1306286 h 4319452"/>
              <a:gd name="connsiteX7" fmla="*/ 6853645 w 9396548"/>
              <a:gd name="connsiteY7" fmla="*/ 1288869 h 4319452"/>
              <a:gd name="connsiteX8" fmla="*/ 7715794 w 9396548"/>
              <a:gd name="connsiteY8" fmla="*/ 670560 h 4319452"/>
              <a:gd name="connsiteX9" fmla="*/ 9396548 w 9396548"/>
              <a:gd name="connsiteY9" fmla="*/ 4319452 h 4319452"/>
              <a:gd name="connsiteX10" fmla="*/ 0 w 9396548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629989 w 8961120"/>
              <a:gd name="connsiteY2" fmla="*/ 2246812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629989 w 8961120"/>
              <a:gd name="connsiteY2" fmla="*/ 2246812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629989 w 8961120"/>
              <a:gd name="connsiteY2" fmla="*/ 2246812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629989 w 8961120"/>
              <a:gd name="connsiteY2" fmla="*/ 2246812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6418217 w 8961120"/>
              <a:gd name="connsiteY7" fmla="*/ 1288869 h 4319452"/>
              <a:gd name="connsiteX8" fmla="*/ 7280366 w 8961120"/>
              <a:gd name="connsiteY8" fmla="*/ 670560 h 4319452"/>
              <a:gd name="connsiteX9" fmla="*/ 8961120 w 8961120"/>
              <a:gd name="connsiteY9" fmla="*/ 4319452 h 4319452"/>
              <a:gd name="connsiteX10" fmla="*/ 0 w 8961120"/>
              <a:gd name="connsiteY10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6383383 w 8961120"/>
              <a:gd name="connsiteY6" fmla="*/ 1306286 h 4319452"/>
              <a:gd name="connsiteX7" fmla="*/ 7280366 w 8961120"/>
              <a:gd name="connsiteY7" fmla="*/ 670560 h 4319452"/>
              <a:gd name="connsiteX8" fmla="*/ 8961120 w 8961120"/>
              <a:gd name="connsiteY8" fmla="*/ 4319452 h 4319452"/>
              <a:gd name="connsiteX9" fmla="*/ 0 w 8961120"/>
              <a:gd name="connsiteY9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6357257 w 8961120"/>
              <a:gd name="connsiteY5" fmla="*/ 1314995 h 4319452"/>
              <a:gd name="connsiteX6" fmla="*/ 7280366 w 8961120"/>
              <a:gd name="connsiteY6" fmla="*/ 670560 h 4319452"/>
              <a:gd name="connsiteX7" fmla="*/ 8961120 w 8961120"/>
              <a:gd name="connsiteY7" fmla="*/ 4319452 h 4319452"/>
              <a:gd name="connsiteX8" fmla="*/ 0 w 8961120"/>
              <a:gd name="connsiteY8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7280366 w 8961120"/>
              <a:gd name="connsiteY5" fmla="*/ 670560 h 4319452"/>
              <a:gd name="connsiteX6" fmla="*/ 8961120 w 8961120"/>
              <a:gd name="connsiteY6" fmla="*/ 4319452 h 4319452"/>
              <a:gd name="connsiteX7" fmla="*/ 0 w 8961120"/>
              <a:gd name="connsiteY7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7280366 w 8961120"/>
              <a:gd name="connsiteY5" fmla="*/ 670560 h 4319452"/>
              <a:gd name="connsiteX6" fmla="*/ 8961120 w 8961120"/>
              <a:gd name="connsiteY6" fmla="*/ 4319452 h 4319452"/>
              <a:gd name="connsiteX7" fmla="*/ 0 w 8961120"/>
              <a:gd name="connsiteY7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7280366 w 8961120"/>
              <a:gd name="connsiteY5" fmla="*/ 670560 h 4319452"/>
              <a:gd name="connsiteX6" fmla="*/ 8961120 w 8961120"/>
              <a:gd name="connsiteY6" fmla="*/ 4319452 h 4319452"/>
              <a:gd name="connsiteX7" fmla="*/ 0 w 8961120"/>
              <a:gd name="connsiteY7" fmla="*/ 4310743 h 4319452"/>
              <a:gd name="connsiteX0" fmla="*/ 0 w 8961120"/>
              <a:gd name="connsiteY0" fmla="*/ 4310743 h 4319452"/>
              <a:gd name="connsiteX1" fmla="*/ 1933303 w 8961120"/>
              <a:gd name="connsiteY1" fmla="*/ 1611086 h 4319452"/>
              <a:gd name="connsiteX2" fmla="*/ 2725784 w 8961120"/>
              <a:gd name="connsiteY2" fmla="*/ 2360023 h 4319452"/>
              <a:gd name="connsiteX3" fmla="*/ 5085806 w 8961120"/>
              <a:gd name="connsiteY3" fmla="*/ 0 h 4319452"/>
              <a:gd name="connsiteX4" fmla="*/ 6200503 w 8961120"/>
              <a:gd name="connsiteY4" fmla="*/ 1341120 h 4319452"/>
              <a:gd name="connsiteX5" fmla="*/ 7280366 w 8961120"/>
              <a:gd name="connsiteY5" fmla="*/ 670560 h 4319452"/>
              <a:gd name="connsiteX6" fmla="*/ 8961120 w 8961120"/>
              <a:gd name="connsiteY6" fmla="*/ 4319452 h 4319452"/>
              <a:gd name="connsiteX7" fmla="*/ 0 w 8961120"/>
              <a:gd name="connsiteY7" fmla="*/ 4310743 h 4319452"/>
              <a:gd name="connsiteX0" fmla="*/ 0 w 8978537"/>
              <a:gd name="connsiteY0" fmla="*/ 4310743 h 4310744"/>
              <a:gd name="connsiteX1" fmla="*/ 1933303 w 8978537"/>
              <a:gd name="connsiteY1" fmla="*/ 1611086 h 4310744"/>
              <a:gd name="connsiteX2" fmla="*/ 2725784 w 8978537"/>
              <a:gd name="connsiteY2" fmla="*/ 2360023 h 4310744"/>
              <a:gd name="connsiteX3" fmla="*/ 5085806 w 8978537"/>
              <a:gd name="connsiteY3" fmla="*/ 0 h 4310744"/>
              <a:gd name="connsiteX4" fmla="*/ 6200503 w 8978537"/>
              <a:gd name="connsiteY4" fmla="*/ 1341120 h 4310744"/>
              <a:gd name="connsiteX5" fmla="*/ 7280366 w 8978537"/>
              <a:gd name="connsiteY5" fmla="*/ 670560 h 4310744"/>
              <a:gd name="connsiteX6" fmla="*/ 8978537 w 8978537"/>
              <a:gd name="connsiteY6" fmla="*/ 4310744 h 4310744"/>
              <a:gd name="connsiteX7" fmla="*/ 0 w 8978537"/>
              <a:gd name="connsiteY7" fmla="*/ 4310743 h 4310744"/>
              <a:gd name="connsiteX0" fmla="*/ 0 w 8978537"/>
              <a:gd name="connsiteY0" fmla="*/ 4310743 h 4310744"/>
              <a:gd name="connsiteX1" fmla="*/ 1853517 w 8978537"/>
              <a:gd name="connsiteY1" fmla="*/ 1672046 h 4310744"/>
              <a:gd name="connsiteX2" fmla="*/ 2725784 w 8978537"/>
              <a:gd name="connsiteY2" fmla="*/ 2360023 h 4310744"/>
              <a:gd name="connsiteX3" fmla="*/ 5085806 w 8978537"/>
              <a:gd name="connsiteY3" fmla="*/ 0 h 4310744"/>
              <a:gd name="connsiteX4" fmla="*/ 6200503 w 8978537"/>
              <a:gd name="connsiteY4" fmla="*/ 1341120 h 4310744"/>
              <a:gd name="connsiteX5" fmla="*/ 7280366 w 8978537"/>
              <a:gd name="connsiteY5" fmla="*/ 670560 h 4310744"/>
              <a:gd name="connsiteX6" fmla="*/ 8978537 w 8978537"/>
              <a:gd name="connsiteY6" fmla="*/ 4310744 h 4310744"/>
              <a:gd name="connsiteX7" fmla="*/ 0 w 8978537"/>
              <a:gd name="connsiteY7" fmla="*/ 4310743 h 4310744"/>
              <a:gd name="connsiteX0" fmla="*/ 0 w 8978537"/>
              <a:gd name="connsiteY0" fmla="*/ 4310743 h 4310744"/>
              <a:gd name="connsiteX1" fmla="*/ 1853517 w 8978537"/>
              <a:gd name="connsiteY1" fmla="*/ 1672046 h 4310744"/>
              <a:gd name="connsiteX2" fmla="*/ 3257696 w 8978537"/>
              <a:gd name="connsiteY2" fmla="*/ 2360023 h 4310744"/>
              <a:gd name="connsiteX3" fmla="*/ 5085806 w 8978537"/>
              <a:gd name="connsiteY3" fmla="*/ 0 h 4310744"/>
              <a:gd name="connsiteX4" fmla="*/ 6200503 w 8978537"/>
              <a:gd name="connsiteY4" fmla="*/ 1341120 h 4310744"/>
              <a:gd name="connsiteX5" fmla="*/ 7280366 w 8978537"/>
              <a:gd name="connsiteY5" fmla="*/ 670560 h 4310744"/>
              <a:gd name="connsiteX6" fmla="*/ 8978537 w 8978537"/>
              <a:gd name="connsiteY6" fmla="*/ 4310744 h 4310744"/>
              <a:gd name="connsiteX7" fmla="*/ 0 w 8978537"/>
              <a:gd name="connsiteY7" fmla="*/ 4310743 h 4310744"/>
              <a:gd name="connsiteX0" fmla="*/ 0 w 8978537"/>
              <a:gd name="connsiteY0" fmla="*/ 4310743 h 4310744"/>
              <a:gd name="connsiteX1" fmla="*/ 1853517 w 8978537"/>
              <a:gd name="connsiteY1" fmla="*/ 1672046 h 4310744"/>
              <a:gd name="connsiteX2" fmla="*/ 3080392 w 8978537"/>
              <a:gd name="connsiteY2" fmla="*/ 2386149 h 4310744"/>
              <a:gd name="connsiteX3" fmla="*/ 5085806 w 8978537"/>
              <a:gd name="connsiteY3" fmla="*/ 0 h 4310744"/>
              <a:gd name="connsiteX4" fmla="*/ 6200503 w 8978537"/>
              <a:gd name="connsiteY4" fmla="*/ 1341120 h 4310744"/>
              <a:gd name="connsiteX5" fmla="*/ 7280366 w 8978537"/>
              <a:gd name="connsiteY5" fmla="*/ 670560 h 4310744"/>
              <a:gd name="connsiteX6" fmla="*/ 8978537 w 8978537"/>
              <a:gd name="connsiteY6" fmla="*/ 4310744 h 4310744"/>
              <a:gd name="connsiteX7" fmla="*/ 0 w 8978537"/>
              <a:gd name="connsiteY7" fmla="*/ 4310743 h 4310744"/>
              <a:gd name="connsiteX0" fmla="*/ 0 w 8978537"/>
              <a:gd name="connsiteY0" fmla="*/ 4214948 h 4214949"/>
              <a:gd name="connsiteX1" fmla="*/ 1853517 w 8978537"/>
              <a:gd name="connsiteY1" fmla="*/ 1576251 h 4214949"/>
              <a:gd name="connsiteX2" fmla="*/ 3080392 w 8978537"/>
              <a:gd name="connsiteY2" fmla="*/ 2290354 h 4214949"/>
              <a:gd name="connsiteX3" fmla="*/ 5023750 w 8978537"/>
              <a:gd name="connsiteY3" fmla="*/ 0 h 4214949"/>
              <a:gd name="connsiteX4" fmla="*/ 6200503 w 8978537"/>
              <a:gd name="connsiteY4" fmla="*/ 1245325 h 4214949"/>
              <a:gd name="connsiteX5" fmla="*/ 7280366 w 8978537"/>
              <a:gd name="connsiteY5" fmla="*/ 574765 h 4214949"/>
              <a:gd name="connsiteX6" fmla="*/ 8978537 w 8978537"/>
              <a:gd name="connsiteY6" fmla="*/ 4214949 h 4214949"/>
              <a:gd name="connsiteX7" fmla="*/ 0 w 8978537"/>
              <a:gd name="connsiteY7" fmla="*/ 4214948 h 4214949"/>
              <a:gd name="connsiteX0" fmla="*/ 0 w 8978537"/>
              <a:gd name="connsiteY0" fmla="*/ 4214948 h 4214949"/>
              <a:gd name="connsiteX1" fmla="*/ 1853517 w 8978537"/>
              <a:gd name="connsiteY1" fmla="*/ 1576251 h 4214949"/>
              <a:gd name="connsiteX2" fmla="*/ 3080392 w 8978537"/>
              <a:gd name="connsiteY2" fmla="*/ 2290354 h 4214949"/>
              <a:gd name="connsiteX3" fmla="*/ 5023750 w 8978537"/>
              <a:gd name="connsiteY3" fmla="*/ 0 h 4214949"/>
              <a:gd name="connsiteX4" fmla="*/ 6200503 w 8978537"/>
              <a:gd name="connsiteY4" fmla="*/ 1245325 h 4214949"/>
              <a:gd name="connsiteX5" fmla="*/ 7280366 w 8978537"/>
              <a:gd name="connsiteY5" fmla="*/ 574765 h 4214949"/>
              <a:gd name="connsiteX6" fmla="*/ 8978537 w 8978537"/>
              <a:gd name="connsiteY6" fmla="*/ 4214949 h 4214949"/>
              <a:gd name="connsiteX7" fmla="*/ 0 w 8978537"/>
              <a:gd name="connsiteY7" fmla="*/ 4214948 h 4214949"/>
              <a:gd name="connsiteX0" fmla="*/ 0 w 8978537"/>
              <a:gd name="connsiteY0" fmla="*/ 4214948 h 4214949"/>
              <a:gd name="connsiteX1" fmla="*/ 1853517 w 8978537"/>
              <a:gd name="connsiteY1" fmla="*/ 1576251 h 4214949"/>
              <a:gd name="connsiteX2" fmla="*/ 3080392 w 8978537"/>
              <a:gd name="connsiteY2" fmla="*/ 2290354 h 4214949"/>
              <a:gd name="connsiteX3" fmla="*/ 5023750 w 8978537"/>
              <a:gd name="connsiteY3" fmla="*/ 0 h 4214949"/>
              <a:gd name="connsiteX4" fmla="*/ 6200503 w 8978537"/>
              <a:gd name="connsiteY4" fmla="*/ 1245325 h 4214949"/>
              <a:gd name="connsiteX5" fmla="*/ 7280366 w 8978537"/>
              <a:gd name="connsiteY5" fmla="*/ 574765 h 4214949"/>
              <a:gd name="connsiteX6" fmla="*/ 8978537 w 8978537"/>
              <a:gd name="connsiteY6" fmla="*/ 4214949 h 4214949"/>
              <a:gd name="connsiteX7" fmla="*/ 0 w 8978537"/>
              <a:gd name="connsiteY7" fmla="*/ 4214948 h 4214949"/>
              <a:gd name="connsiteX0" fmla="*/ 0 w 8978537"/>
              <a:gd name="connsiteY0" fmla="*/ 4214948 h 4214949"/>
              <a:gd name="connsiteX1" fmla="*/ 1853517 w 8978537"/>
              <a:gd name="connsiteY1" fmla="*/ 1576251 h 4214949"/>
              <a:gd name="connsiteX2" fmla="*/ 3080392 w 8978537"/>
              <a:gd name="connsiteY2" fmla="*/ 2290354 h 4214949"/>
              <a:gd name="connsiteX3" fmla="*/ 5023750 w 8978537"/>
              <a:gd name="connsiteY3" fmla="*/ 0 h 4214949"/>
              <a:gd name="connsiteX4" fmla="*/ 6200503 w 8978537"/>
              <a:gd name="connsiteY4" fmla="*/ 1245325 h 4214949"/>
              <a:gd name="connsiteX5" fmla="*/ 7280366 w 8978537"/>
              <a:gd name="connsiteY5" fmla="*/ 574765 h 4214949"/>
              <a:gd name="connsiteX6" fmla="*/ 8978537 w 8978537"/>
              <a:gd name="connsiteY6" fmla="*/ 4214949 h 4214949"/>
              <a:gd name="connsiteX7" fmla="*/ 0 w 8978537"/>
              <a:gd name="connsiteY7" fmla="*/ 4214948 h 4214949"/>
              <a:gd name="connsiteX0" fmla="*/ 0 w 8978537"/>
              <a:gd name="connsiteY0" fmla="*/ 4214948 h 4214949"/>
              <a:gd name="connsiteX1" fmla="*/ 1853517 w 8978537"/>
              <a:gd name="connsiteY1" fmla="*/ 1576251 h 4214949"/>
              <a:gd name="connsiteX2" fmla="*/ 3080392 w 8978537"/>
              <a:gd name="connsiteY2" fmla="*/ 2290354 h 4214949"/>
              <a:gd name="connsiteX3" fmla="*/ 5023750 w 8978537"/>
              <a:gd name="connsiteY3" fmla="*/ 0 h 4214949"/>
              <a:gd name="connsiteX4" fmla="*/ 6200503 w 8978537"/>
              <a:gd name="connsiteY4" fmla="*/ 1245325 h 4214949"/>
              <a:gd name="connsiteX5" fmla="*/ 7306962 w 8978537"/>
              <a:gd name="connsiteY5" fmla="*/ 792480 h 4214949"/>
              <a:gd name="connsiteX6" fmla="*/ 8978537 w 8978537"/>
              <a:gd name="connsiteY6" fmla="*/ 4214949 h 4214949"/>
              <a:gd name="connsiteX7" fmla="*/ 0 w 8978537"/>
              <a:gd name="connsiteY7" fmla="*/ 4214948 h 421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78537" h="4214949">
                <a:moveTo>
                  <a:pt x="0" y="4214948"/>
                </a:moveTo>
                <a:cubicBezTo>
                  <a:pt x="644434" y="3315062"/>
                  <a:pt x="1540008" y="1561737"/>
                  <a:pt x="1853517" y="1576251"/>
                </a:cubicBezTo>
                <a:cubicBezTo>
                  <a:pt x="2164123" y="1570446"/>
                  <a:pt x="2639157" y="2313576"/>
                  <a:pt x="3080392" y="2290354"/>
                </a:cubicBezTo>
                <a:cubicBezTo>
                  <a:pt x="3684186" y="2278743"/>
                  <a:pt x="4409367" y="29027"/>
                  <a:pt x="5023750" y="0"/>
                </a:cubicBezTo>
                <a:cubicBezTo>
                  <a:pt x="5680414" y="11612"/>
                  <a:pt x="5889897" y="1233713"/>
                  <a:pt x="6200503" y="1245325"/>
                </a:cubicBezTo>
                <a:cubicBezTo>
                  <a:pt x="6496595" y="1226456"/>
                  <a:pt x="7003613" y="156754"/>
                  <a:pt x="7306962" y="792480"/>
                </a:cubicBezTo>
                <a:lnTo>
                  <a:pt x="8978537" y="4214949"/>
                </a:lnTo>
                <a:lnTo>
                  <a:pt x="0" y="421494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187785C-5587-42DC-AD55-4A23CC5AFF16}"/>
              </a:ext>
            </a:extLst>
          </p:cNvPr>
          <p:cNvGrpSpPr/>
          <p:nvPr/>
        </p:nvGrpSpPr>
        <p:grpSpPr>
          <a:xfrm>
            <a:off x="2458935" y="5848616"/>
            <a:ext cx="1267879" cy="1009384"/>
            <a:chOff x="3774175" y="5561362"/>
            <a:chExt cx="1820125" cy="1449038"/>
          </a:xfrm>
          <a:solidFill>
            <a:schemeClr val="accent1">
              <a:lumMod val="50000"/>
              <a:alpha val="50000"/>
            </a:schemeClr>
          </a:solidFill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xmlns="" id="{BE9D842C-317C-4EE0-82C1-A43279DD1E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7489" y="5561362"/>
              <a:ext cx="1146811" cy="1449038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xmlns="" id="{A918F3E8-EE9F-4AD2-9BA6-752271452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175" y="6097554"/>
              <a:ext cx="878339" cy="912846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4" name="Freeform 44">
            <a:extLst>
              <a:ext uri="{FF2B5EF4-FFF2-40B4-BE49-F238E27FC236}">
                <a16:creationId xmlns:a16="http://schemas.microsoft.com/office/drawing/2014/main" xmlns="" id="{401C5368-6114-4E58-A240-DDA0E441CFFB}"/>
              </a:ext>
            </a:extLst>
          </p:cNvPr>
          <p:cNvSpPr>
            <a:spLocks noEditPoints="1"/>
          </p:cNvSpPr>
          <p:nvPr/>
        </p:nvSpPr>
        <p:spPr bwMode="auto">
          <a:xfrm>
            <a:off x="4295089" y="5408962"/>
            <a:ext cx="1146811" cy="144903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xmlns="" id="{95BC1C8B-3C05-49DD-8A7D-622C5DDC68B6}"/>
              </a:ext>
            </a:extLst>
          </p:cNvPr>
          <p:cNvSpPr>
            <a:spLocks/>
          </p:cNvSpPr>
          <p:nvPr/>
        </p:nvSpPr>
        <p:spPr bwMode="auto">
          <a:xfrm>
            <a:off x="3621775" y="5945154"/>
            <a:ext cx="878339" cy="912846"/>
          </a:xfrm>
          <a:custGeom>
            <a:avLst/>
            <a:gdLst>
              <a:gd name="T0" fmla="*/ 0 w 584"/>
              <a:gd name="T1" fmla="*/ 608 h 608"/>
              <a:gd name="T2" fmla="*/ 151 w 584"/>
              <a:gd name="T3" fmla="*/ 408 h 608"/>
              <a:gd name="T4" fmla="*/ 31 w 584"/>
              <a:gd name="T5" fmla="*/ 408 h 608"/>
              <a:gd name="T6" fmla="*/ 192 w 584"/>
              <a:gd name="T7" fmla="*/ 232 h 608"/>
              <a:gd name="T8" fmla="*/ 80 w 584"/>
              <a:gd name="T9" fmla="*/ 232 h 608"/>
              <a:gd name="T10" fmla="*/ 292 w 584"/>
              <a:gd name="T11" fmla="*/ 0 h 608"/>
              <a:gd name="T12" fmla="*/ 503 w 584"/>
              <a:gd name="T13" fmla="*/ 232 h 608"/>
              <a:gd name="T14" fmla="*/ 391 w 584"/>
              <a:gd name="T15" fmla="*/ 232 h 608"/>
              <a:gd name="T16" fmla="*/ 552 w 584"/>
              <a:gd name="T17" fmla="*/ 408 h 608"/>
              <a:gd name="T18" fmla="*/ 433 w 584"/>
              <a:gd name="T19" fmla="*/ 408 h 608"/>
              <a:gd name="T20" fmla="*/ 584 w 584"/>
              <a:gd name="T21" fmla="*/ 608 h 608"/>
              <a:gd name="T22" fmla="*/ 0 w 584"/>
              <a:gd name="T23" fmla="*/ 6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A33F337D-9B9E-40D8-BE92-07224B838D3D}"/>
              </a:ext>
            </a:extLst>
          </p:cNvPr>
          <p:cNvSpPr>
            <a:spLocks noEditPoints="1"/>
          </p:cNvSpPr>
          <p:nvPr/>
        </p:nvSpPr>
        <p:spPr bwMode="auto">
          <a:xfrm>
            <a:off x="5068389" y="2290905"/>
            <a:ext cx="7185638" cy="4567096"/>
          </a:xfrm>
          <a:custGeom>
            <a:avLst/>
            <a:gdLst>
              <a:gd name="T0" fmla="*/ 1621 w 5440"/>
              <a:gd name="T1" fmla="*/ 1505 h 2937"/>
              <a:gd name="T2" fmla="*/ 1438 w 5440"/>
              <a:gd name="T3" fmla="*/ 1830 h 2937"/>
              <a:gd name="T4" fmla="*/ 1596 w 5440"/>
              <a:gd name="T5" fmla="*/ 1908 h 2937"/>
              <a:gd name="T6" fmla="*/ 1888 w 5440"/>
              <a:gd name="T7" fmla="*/ 1886 h 2937"/>
              <a:gd name="T8" fmla="*/ 1683 w 5440"/>
              <a:gd name="T9" fmla="*/ 1967 h 2937"/>
              <a:gd name="T10" fmla="*/ 1190 w 5440"/>
              <a:gd name="T11" fmla="*/ 2015 h 2937"/>
              <a:gd name="T12" fmla="*/ 886 w 5440"/>
              <a:gd name="T13" fmla="*/ 2016 h 2937"/>
              <a:gd name="T14" fmla="*/ 601 w 5440"/>
              <a:gd name="T15" fmla="*/ 2525 h 2937"/>
              <a:gd name="T16" fmla="*/ 423 w 5440"/>
              <a:gd name="T17" fmla="*/ 2440 h 2937"/>
              <a:gd name="T18" fmla="*/ 701 w 5440"/>
              <a:gd name="T19" fmla="*/ 1862 h 2937"/>
              <a:gd name="T20" fmla="*/ 874 w 5440"/>
              <a:gd name="T21" fmla="*/ 1692 h 2937"/>
              <a:gd name="T22" fmla="*/ 1389 w 5440"/>
              <a:gd name="T23" fmla="*/ 1704 h 2937"/>
              <a:gd name="T24" fmla="*/ 1696 w 5440"/>
              <a:gd name="T25" fmla="*/ 1266 h 2937"/>
              <a:gd name="T26" fmla="*/ 4310 w 5440"/>
              <a:gd name="T27" fmla="*/ 2203 h 2937"/>
              <a:gd name="T28" fmla="*/ 4186 w 5440"/>
              <a:gd name="T29" fmla="*/ 2059 h 2937"/>
              <a:gd name="T30" fmla="*/ 3828 w 5440"/>
              <a:gd name="T31" fmla="*/ 1701 h 2937"/>
              <a:gd name="T32" fmla="*/ 3542 w 5440"/>
              <a:gd name="T33" fmla="*/ 1946 h 2937"/>
              <a:gd name="T34" fmla="*/ 3508 w 5440"/>
              <a:gd name="T35" fmla="*/ 2308 h 2937"/>
              <a:gd name="T36" fmla="*/ 3508 w 5440"/>
              <a:gd name="T37" fmla="*/ 2787 h 2937"/>
              <a:gd name="T38" fmla="*/ 3432 w 5440"/>
              <a:gd name="T39" fmla="*/ 2401 h 2937"/>
              <a:gd name="T40" fmla="*/ 3084 w 5440"/>
              <a:gd name="T41" fmla="*/ 1897 h 2937"/>
              <a:gd name="T42" fmla="*/ 2687 w 5440"/>
              <a:gd name="T43" fmla="*/ 1827 h 2937"/>
              <a:gd name="T44" fmla="*/ 3192 w 5440"/>
              <a:gd name="T45" fmla="*/ 1836 h 2937"/>
              <a:gd name="T46" fmla="*/ 3537 w 5440"/>
              <a:gd name="T47" fmla="*/ 1777 h 2937"/>
              <a:gd name="T48" fmla="*/ 3616 w 5440"/>
              <a:gd name="T49" fmla="*/ 1360 h 2937"/>
              <a:gd name="T50" fmla="*/ 3400 w 5440"/>
              <a:gd name="T51" fmla="*/ 1262 h 2937"/>
              <a:gd name="T52" fmla="*/ 3110 w 5440"/>
              <a:gd name="T53" fmla="*/ 985 h 2937"/>
              <a:gd name="T54" fmla="*/ 2585 w 5440"/>
              <a:gd name="T55" fmla="*/ 871 h 2937"/>
              <a:gd name="T56" fmla="*/ 2952 w 5440"/>
              <a:gd name="T57" fmla="*/ 696 h 2937"/>
              <a:gd name="T58" fmla="*/ 3141 w 5440"/>
              <a:gd name="T59" fmla="*/ 553 h 2937"/>
              <a:gd name="T60" fmla="*/ 2991 w 5440"/>
              <a:gd name="T61" fmla="*/ 204 h 2937"/>
              <a:gd name="T62" fmla="*/ 2858 w 5440"/>
              <a:gd name="T63" fmla="*/ 178 h 2937"/>
              <a:gd name="T64" fmla="*/ 3271 w 5440"/>
              <a:gd name="T65" fmla="*/ 288 h 2937"/>
              <a:gd name="T66" fmla="*/ 3531 w 5440"/>
              <a:gd name="T67" fmla="*/ 733 h 2937"/>
              <a:gd name="T68" fmla="*/ 3503 w 5440"/>
              <a:gd name="T69" fmla="*/ 957 h 2937"/>
              <a:gd name="T70" fmla="*/ 3924 w 5440"/>
              <a:gd name="T71" fmla="*/ 1327 h 2937"/>
              <a:gd name="T72" fmla="*/ 4232 w 5440"/>
              <a:gd name="T73" fmla="*/ 1854 h 2937"/>
              <a:gd name="T74" fmla="*/ 5201 w 5440"/>
              <a:gd name="T75" fmla="*/ 2678 h 2937"/>
              <a:gd name="T76" fmla="*/ 5151 w 5440"/>
              <a:gd name="T77" fmla="*/ 2641 h 2937"/>
              <a:gd name="T78" fmla="*/ 4916 w 5440"/>
              <a:gd name="T79" fmla="*/ 2192 h 2937"/>
              <a:gd name="T80" fmla="*/ 4885 w 5440"/>
              <a:gd name="T81" fmla="*/ 2021 h 2937"/>
              <a:gd name="T82" fmla="*/ 5196 w 5440"/>
              <a:gd name="T83" fmla="*/ 2586 h 2937"/>
              <a:gd name="T84" fmla="*/ 5278 w 5440"/>
              <a:gd name="T85" fmla="*/ 2742 h 2937"/>
              <a:gd name="T86" fmla="*/ 5090 w 5440"/>
              <a:gd name="T87" fmla="*/ 2450 h 2937"/>
              <a:gd name="T88" fmla="*/ 4831 w 5440"/>
              <a:gd name="T89" fmla="*/ 1976 h 2937"/>
              <a:gd name="T90" fmla="*/ 4350 w 5440"/>
              <a:gd name="T91" fmla="*/ 2023 h 2937"/>
              <a:gd name="T92" fmla="*/ 4065 w 5440"/>
              <a:gd name="T93" fmla="*/ 1496 h 2937"/>
              <a:gd name="T94" fmla="*/ 3845 w 5440"/>
              <a:gd name="T95" fmla="*/ 859 h 2937"/>
              <a:gd name="T96" fmla="*/ 3457 w 5440"/>
              <a:gd name="T97" fmla="*/ 464 h 2937"/>
              <a:gd name="T98" fmla="*/ 3151 w 5440"/>
              <a:gd name="T99" fmla="*/ 122 h 2937"/>
              <a:gd name="T100" fmla="*/ 2757 w 5440"/>
              <a:gd name="T101" fmla="*/ 193 h 2937"/>
              <a:gd name="T102" fmla="*/ 2382 w 5440"/>
              <a:gd name="T103" fmla="*/ 332 h 2937"/>
              <a:gd name="T104" fmla="*/ 1948 w 5440"/>
              <a:gd name="T105" fmla="*/ 776 h 2937"/>
              <a:gd name="T106" fmla="*/ 1712 w 5440"/>
              <a:gd name="T107" fmla="*/ 1193 h 2937"/>
              <a:gd name="T108" fmla="*/ 1213 w 5440"/>
              <a:gd name="T109" fmla="*/ 1734 h 2937"/>
              <a:gd name="T110" fmla="*/ 718 w 5440"/>
              <a:gd name="T111" fmla="*/ 1738 h 2937"/>
              <a:gd name="T112" fmla="*/ 591 w 5440"/>
              <a:gd name="T113" fmla="*/ 2113 h 2937"/>
              <a:gd name="T114" fmla="*/ 260 w 5440"/>
              <a:gd name="T115" fmla="*/ 2516 h 2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40" h="2937">
                <a:moveTo>
                  <a:pt x="1918" y="1227"/>
                </a:moveTo>
                <a:cubicBezTo>
                  <a:pt x="1912" y="1262"/>
                  <a:pt x="1878" y="1276"/>
                  <a:pt x="1849" y="1280"/>
                </a:cubicBezTo>
                <a:cubicBezTo>
                  <a:pt x="1844" y="1280"/>
                  <a:pt x="1840" y="1281"/>
                  <a:pt x="1835" y="1281"/>
                </a:cubicBezTo>
                <a:cubicBezTo>
                  <a:pt x="1831" y="1282"/>
                  <a:pt x="1826" y="1282"/>
                  <a:pt x="1822" y="1283"/>
                </a:cubicBezTo>
                <a:cubicBezTo>
                  <a:pt x="1816" y="1284"/>
                  <a:pt x="1811" y="1284"/>
                  <a:pt x="1805" y="1285"/>
                </a:cubicBezTo>
                <a:cubicBezTo>
                  <a:pt x="1767" y="1289"/>
                  <a:pt x="1728" y="1300"/>
                  <a:pt x="1691" y="1315"/>
                </a:cubicBezTo>
                <a:cubicBezTo>
                  <a:pt x="1687" y="1317"/>
                  <a:pt x="1684" y="1321"/>
                  <a:pt x="1681" y="1325"/>
                </a:cubicBezTo>
                <a:cubicBezTo>
                  <a:pt x="1662" y="1367"/>
                  <a:pt x="1681" y="1421"/>
                  <a:pt x="1664" y="1457"/>
                </a:cubicBezTo>
                <a:cubicBezTo>
                  <a:pt x="1662" y="1461"/>
                  <a:pt x="1660" y="1465"/>
                  <a:pt x="1657" y="1469"/>
                </a:cubicBezTo>
                <a:cubicBezTo>
                  <a:pt x="1649" y="1477"/>
                  <a:pt x="1641" y="1485"/>
                  <a:pt x="1633" y="1493"/>
                </a:cubicBezTo>
                <a:cubicBezTo>
                  <a:pt x="1629" y="1497"/>
                  <a:pt x="1625" y="1501"/>
                  <a:pt x="1621" y="1505"/>
                </a:cubicBezTo>
                <a:cubicBezTo>
                  <a:pt x="1615" y="1515"/>
                  <a:pt x="1611" y="1526"/>
                  <a:pt x="1607" y="1537"/>
                </a:cubicBezTo>
                <a:cubicBezTo>
                  <a:pt x="1604" y="1543"/>
                  <a:pt x="1602" y="1548"/>
                  <a:pt x="1601" y="1554"/>
                </a:cubicBezTo>
                <a:cubicBezTo>
                  <a:pt x="1589" y="1582"/>
                  <a:pt x="1576" y="1608"/>
                  <a:pt x="1567" y="1635"/>
                </a:cubicBezTo>
                <a:cubicBezTo>
                  <a:pt x="1565" y="1638"/>
                  <a:pt x="1563" y="1643"/>
                  <a:pt x="1562" y="1647"/>
                </a:cubicBezTo>
                <a:cubicBezTo>
                  <a:pt x="1560" y="1652"/>
                  <a:pt x="1559" y="1657"/>
                  <a:pt x="1558" y="1663"/>
                </a:cubicBezTo>
                <a:cubicBezTo>
                  <a:pt x="1551" y="1702"/>
                  <a:pt x="1523" y="1724"/>
                  <a:pt x="1493" y="1744"/>
                </a:cubicBezTo>
                <a:cubicBezTo>
                  <a:pt x="1488" y="1748"/>
                  <a:pt x="1484" y="1751"/>
                  <a:pt x="1479" y="1755"/>
                </a:cubicBezTo>
                <a:cubicBezTo>
                  <a:pt x="1467" y="1761"/>
                  <a:pt x="1465" y="1772"/>
                  <a:pt x="1465" y="1784"/>
                </a:cubicBezTo>
                <a:cubicBezTo>
                  <a:pt x="1465" y="1788"/>
                  <a:pt x="1465" y="1792"/>
                  <a:pt x="1465" y="1795"/>
                </a:cubicBezTo>
                <a:cubicBezTo>
                  <a:pt x="1465" y="1802"/>
                  <a:pt x="1464" y="1807"/>
                  <a:pt x="1462" y="1812"/>
                </a:cubicBezTo>
                <a:cubicBezTo>
                  <a:pt x="1455" y="1816"/>
                  <a:pt x="1446" y="1825"/>
                  <a:pt x="1438" y="1830"/>
                </a:cubicBezTo>
                <a:cubicBezTo>
                  <a:pt x="1433" y="1832"/>
                  <a:pt x="1428" y="1833"/>
                  <a:pt x="1423" y="1834"/>
                </a:cubicBezTo>
                <a:cubicBezTo>
                  <a:pt x="1419" y="1835"/>
                  <a:pt x="1415" y="1836"/>
                  <a:pt x="1410" y="1838"/>
                </a:cubicBezTo>
                <a:cubicBezTo>
                  <a:pt x="1406" y="1839"/>
                  <a:pt x="1401" y="1840"/>
                  <a:pt x="1397" y="1842"/>
                </a:cubicBezTo>
                <a:cubicBezTo>
                  <a:pt x="1389" y="1843"/>
                  <a:pt x="1382" y="1847"/>
                  <a:pt x="1376" y="1852"/>
                </a:cubicBezTo>
                <a:cubicBezTo>
                  <a:pt x="1373" y="1855"/>
                  <a:pt x="1371" y="1857"/>
                  <a:pt x="1368" y="1860"/>
                </a:cubicBezTo>
                <a:cubicBezTo>
                  <a:pt x="1343" y="1878"/>
                  <a:pt x="1351" y="1914"/>
                  <a:pt x="1369" y="1936"/>
                </a:cubicBezTo>
                <a:cubicBezTo>
                  <a:pt x="1390" y="1954"/>
                  <a:pt x="1407" y="1927"/>
                  <a:pt x="1423" y="1927"/>
                </a:cubicBezTo>
                <a:cubicBezTo>
                  <a:pt x="1428" y="1925"/>
                  <a:pt x="1433" y="1924"/>
                  <a:pt x="1439" y="1923"/>
                </a:cubicBezTo>
                <a:cubicBezTo>
                  <a:pt x="1466" y="1916"/>
                  <a:pt x="1494" y="1916"/>
                  <a:pt x="1524" y="1919"/>
                </a:cubicBezTo>
                <a:cubicBezTo>
                  <a:pt x="1529" y="1919"/>
                  <a:pt x="1534" y="1918"/>
                  <a:pt x="1539" y="1917"/>
                </a:cubicBezTo>
                <a:cubicBezTo>
                  <a:pt x="1558" y="1915"/>
                  <a:pt x="1577" y="1911"/>
                  <a:pt x="1596" y="1908"/>
                </a:cubicBezTo>
                <a:cubicBezTo>
                  <a:pt x="1601" y="1908"/>
                  <a:pt x="1607" y="1908"/>
                  <a:pt x="1612" y="1908"/>
                </a:cubicBezTo>
                <a:cubicBezTo>
                  <a:pt x="1661" y="1909"/>
                  <a:pt x="1705" y="1937"/>
                  <a:pt x="1756" y="1941"/>
                </a:cubicBezTo>
                <a:cubicBezTo>
                  <a:pt x="1762" y="1942"/>
                  <a:pt x="1767" y="1942"/>
                  <a:pt x="1773" y="1942"/>
                </a:cubicBezTo>
                <a:cubicBezTo>
                  <a:pt x="1801" y="1940"/>
                  <a:pt x="1827" y="1929"/>
                  <a:pt x="1849" y="1900"/>
                </a:cubicBezTo>
                <a:cubicBezTo>
                  <a:pt x="1873" y="1869"/>
                  <a:pt x="1894" y="1833"/>
                  <a:pt x="1921" y="1805"/>
                </a:cubicBezTo>
                <a:cubicBezTo>
                  <a:pt x="1924" y="1802"/>
                  <a:pt x="1927" y="1800"/>
                  <a:pt x="1930" y="1797"/>
                </a:cubicBezTo>
                <a:cubicBezTo>
                  <a:pt x="1934" y="1790"/>
                  <a:pt x="1938" y="1781"/>
                  <a:pt x="1938" y="1772"/>
                </a:cubicBezTo>
                <a:cubicBezTo>
                  <a:pt x="1938" y="1776"/>
                  <a:pt x="1938" y="1781"/>
                  <a:pt x="1937" y="1785"/>
                </a:cubicBezTo>
                <a:cubicBezTo>
                  <a:pt x="1933" y="1796"/>
                  <a:pt x="1929" y="1807"/>
                  <a:pt x="1925" y="1818"/>
                </a:cubicBezTo>
                <a:cubicBezTo>
                  <a:pt x="1924" y="1822"/>
                  <a:pt x="1923" y="1825"/>
                  <a:pt x="1922" y="1829"/>
                </a:cubicBezTo>
                <a:cubicBezTo>
                  <a:pt x="1912" y="1852"/>
                  <a:pt x="1895" y="1865"/>
                  <a:pt x="1888" y="1886"/>
                </a:cubicBezTo>
                <a:cubicBezTo>
                  <a:pt x="1886" y="1890"/>
                  <a:pt x="1884" y="1895"/>
                  <a:pt x="1882" y="1899"/>
                </a:cubicBezTo>
                <a:cubicBezTo>
                  <a:pt x="1880" y="1904"/>
                  <a:pt x="1878" y="1908"/>
                  <a:pt x="1876" y="1911"/>
                </a:cubicBezTo>
                <a:cubicBezTo>
                  <a:pt x="1874" y="1914"/>
                  <a:pt x="1871" y="1916"/>
                  <a:pt x="1869" y="1919"/>
                </a:cubicBezTo>
                <a:cubicBezTo>
                  <a:pt x="1856" y="1932"/>
                  <a:pt x="1847" y="1940"/>
                  <a:pt x="1834" y="1953"/>
                </a:cubicBezTo>
                <a:cubicBezTo>
                  <a:pt x="1830" y="1955"/>
                  <a:pt x="1827" y="1956"/>
                  <a:pt x="1823" y="1958"/>
                </a:cubicBezTo>
                <a:cubicBezTo>
                  <a:pt x="1820" y="1959"/>
                  <a:pt x="1816" y="1960"/>
                  <a:pt x="1811" y="1960"/>
                </a:cubicBezTo>
                <a:cubicBezTo>
                  <a:pt x="1805" y="1960"/>
                  <a:pt x="1798" y="1961"/>
                  <a:pt x="1791" y="1963"/>
                </a:cubicBezTo>
                <a:cubicBezTo>
                  <a:pt x="1785" y="1962"/>
                  <a:pt x="1779" y="1961"/>
                  <a:pt x="1773" y="1960"/>
                </a:cubicBezTo>
                <a:cubicBezTo>
                  <a:pt x="1740" y="1958"/>
                  <a:pt x="1709" y="1958"/>
                  <a:pt x="1675" y="1963"/>
                </a:cubicBezTo>
                <a:cubicBezTo>
                  <a:pt x="1683" y="1971"/>
                  <a:pt x="1696" y="1963"/>
                  <a:pt x="1705" y="1963"/>
                </a:cubicBezTo>
                <a:cubicBezTo>
                  <a:pt x="1696" y="1963"/>
                  <a:pt x="1688" y="1963"/>
                  <a:pt x="1683" y="1967"/>
                </a:cubicBezTo>
                <a:cubicBezTo>
                  <a:pt x="1680" y="1972"/>
                  <a:pt x="1676" y="1977"/>
                  <a:pt x="1672" y="1981"/>
                </a:cubicBezTo>
                <a:cubicBezTo>
                  <a:pt x="1668" y="1986"/>
                  <a:pt x="1664" y="1989"/>
                  <a:pt x="1659" y="1993"/>
                </a:cubicBezTo>
                <a:cubicBezTo>
                  <a:pt x="1649" y="2002"/>
                  <a:pt x="1640" y="2007"/>
                  <a:pt x="1627" y="2007"/>
                </a:cubicBezTo>
                <a:cubicBezTo>
                  <a:pt x="1599" y="2002"/>
                  <a:pt x="1572" y="1999"/>
                  <a:pt x="1547" y="2003"/>
                </a:cubicBezTo>
                <a:cubicBezTo>
                  <a:pt x="1542" y="2003"/>
                  <a:pt x="1537" y="2004"/>
                  <a:pt x="1532" y="2006"/>
                </a:cubicBezTo>
                <a:cubicBezTo>
                  <a:pt x="1476" y="2007"/>
                  <a:pt x="1446" y="2065"/>
                  <a:pt x="1404" y="2084"/>
                </a:cubicBezTo>
                <a:cubicBezTo>
                  <a:pt x="1399" y="2086"/>
                  <a:pt x="1394" y="2086"/>
                  <a:pt x="1389" y="2087"/>
                </a:cubicBezTo>
                <a:cubicBezTo>
                  <a:pt x="1382" y="2087"/>
                  <a:pt x="1375" y="2087"/>
                  <a:pt x="1369" y="2085"/>
                </a:cubicBezTo>
                <a:cubicBezTo>
                  <a:pt x="1363" y="2083"/>
                  <a:pt x="1357" y="2079"/>
                  <a:pt x="1351" y="2073"/>
                </a:cubicBezTo>
                <a:cubicBezTo>
                  <a:pt x="1317" y="2038"/>
                  <a:pt x="1274" y="2033"/>
                  <a:pt x="1226" y="2042"/>
                </a:cubicBezTo>
                <a:cubicBezTo>
                  <a:pt x="1209" y="2042"/>
                  <a:pt x="1205" y="2025"/>
                  <a:pt x="1190" y="2015"/>
                </a:cubicBezTo>
                <a:cubicBezTo>
                  <a:pt x="1186" y="2012"/>
                  <a:pt x="1182" y="2009"/>
                  <a:pt x="1178" y="2006"/>
                </a:cubicBezTo>
                <a:cubicBezTo>
                  <a:pt x="1157" y="1991"/>
                  <a:pt x="1134" y="1981"/>
                  <a:pt x="1110" y="1967"/>
                </a:cubicBezTo>
                <a:cubicBezTo>
                  <a:pt x="1097" y="1958"/>
                  <a:pt x="1093" y="1949"/>
                  <a:pt x="1090" y="1936"/>
                </a:cubicBezTo>
                <a:cubicBezTo>
                  <a:pt x="1087" y="1931"/>
                  <a:pt x="1084" y="1925"/>
                  <a:pt x="1080" y="1919"/>
                </a:cubicBezTo>
                <a:cubicBezTo>
                  <a:pt x="1077" y="1914"/>
                  <a:pt x="1073" y="1909"/>
                  <a:pt x="1069" y="1904"/>
                </a:cubicBezTo>
                <a:cubicBezTo>
                  <a:pt x="1066" y="1902"/>
                  <a:pt x="1062" y="1901"/>
                  <a:pt x="1058" y="1901"/>
                </a:cubicBezTo>
                <a:cubicBezTo>
                  <a:pt x="1047" y="1901"/>
                  <a:pt x="1035" y="1902"/>
                  <a:pt x="1024" y="1903"/>
                </a:cubicBezTo>
                <a:cubicBezTo>
                  <a:pt x="1018" y="1904"/>
                  <a:pt x="1013" y="1904"/>
                  <a:pt x="1007" y="1904"/>
                </a:cubicBezTo>
                <a:cubicBezTo>
                  <a:pt x="976" y="1901"/>
                  <a:pt x="937" y="1870"/>
                  <a:pt x="920" y="1909"/>
                </a:cubicBezTo>
                <a:cubicBezTo>
                  <a:pt x="917" y="1913"/>
                  <a:pt x="915" y="1918"/>
                  <a:pt x="913" y="1924"/>
                </a:cubicBezTo>
                <a:cubicBezTo>
                  <a:pt x="903" y="1952"/>
                  <a:pt x="902" y="1988"/>
                  <a:pt x="886" y="2016"/>
                </a:cubicBezTo>
                <a:cubicBezTo>
                  <a:pt x="877" y="2025"/>
                  <a:pt x="868" y="2029"/>
                  <a:pt x="861" y="2034"/>
                </a:cubicBezTo>
                <a:cubicBezTo>
                  <a:pt x="857" y="2037"/>
                  <a:pt x="853" y="2040"/>
                  <a:pt x="850" y="2044"/>
                </a:cubicBezTo>
                <a:cubicBezTo>
                  <a:pt x="846" y="2047"/>
                  <a:pt x="844" y="2051"/>
                  <a:pt x="842" y="2056"/>
                </a:cubicBezTo>
                <a:cubicBezTo>
                  <a:pt x="830" y="2109"/>
                  <a:pt x="860" y="2162"/>
                  <a:pt x="889" y="2206"/>
                </a:cubicBezTo>
                <a:cubicBezTo>
                  <a:pt x="892" y="2212"/>
                  <a:pt x="895" y="2218"/>
                  <a:pt x="896" y="2223"/>
                </a:cubicBezTo>
                <a:cubicBezTo>
                  <a:pt x="907" y="2274"/>
                  <a:pt x="851" y="2321"/>
                  <a:pt x="811" y="2354"/>
                </a:cubicBezTo>
                <a:cubicBezTo>
                  <a:pt x="807" y="2358"/>
                  <a:pt x="804" y="2363"/>
                  <a:pt x="801" y="2368"/>
                </a:cubicBezTo>
                <a:cubicBezTo>
                  <a:pt x="798" y="2372"/>
                  <a:pt x="795" y="2377"/>
                  <a:pt x="791" y="2379"/>
                </a:cubicBezTo>
                <a:cubicBezTo>
                  <a:pt x="709" y="2388"/>
                  <a:pt x="679" y="2463"/>
                  <a:pt x="630" y="2516"/>
                </a:cubicBezTo>
                <a:cubicBezTo>
                  <a:pt x="626" y="2518"/>
                  <a:pt x="621" y="2521"/>
                  <a:pt x="616" y="2522"/>
                </a:cubicBezTo>
                <a:cubicBezTo>
                  <a:pt x="611" y="2524"/>
                  <a:pt x="606" y="2525"/>
                  <a:pt x="601" y="2525"/>
                </a:cubicBezTo>
                <a:cubicBezTo>
                  <a:pt x="554" y="2525"/>
                  <a:pt x="493" y="2552"/>
                  <a:pt x="457" y="2508"/>
                </a:cubicBezTo>
                <a:cubicBezTo>
                  <a:pt x="454" y="2506"/>
                  <a:pt x="451" y="2503"/>
                  <a:pt x="447" y="2501"/>
                </a:cubicBezTo>
                <a:cubicBezTo>
                  <a:pt x="437" y="2493"/>
                  <a:pt x="427" y="2485"/>
                  <a:pt x="416" y="2479"/>
                </a:cubicBezTo>
                <a:cubicBezTo>
                  <a:pt x="410" y="2476"/>
                  <a:pt x="405" y="2473"/>
                  <a:pt x="399" y="2471"/>
                </a:cubicBezTo>
                <a:cubicBezTo>
                  <a:pt x="392" y="2465"/>
                  <a:pt x="384" y="2463"/>
                  <a:pt x="376" y="2463"/>
                </a:cubicBezTo>
                <a:cubicBezTo>
                  <a:pt x="372" y="2462"/>
                  <a:pt x="368" y="2463"/>
                  <a:pt x="364" y="2463"/>
                </a:cubicBezTo>
                <a:cubicBezTo>
                  <a:pt x="360" y="2463"/>
                  <a:pt x="356" y="2464"/>
                  <a:pt x="352" y="2464"/>
                </a:cubicBezTo>
                <a:cubicBezTo>
                  <a:pt x="355" y="2460"/>
                  <a:pt x="360" y="2458"/>
                  <a:pt x="364" y="2455"/>
                </a:cubicBezTo>
                <a:cubicBezTo>
                  <a:pt x="369" y="2453"/>
                  <a:pt x="374" y="2452"/>
                  <a:pt x="379" y="2451"/>
                </a:cubicBezTo>
                <a:cubicBezTo>
                  <a:pt x="389" y="2448"/>
                  <a:pt x="398" y="2446"/>
                  <a:pt x="407" y="2441"/>
                </a:cubicBezTo>
                <a:cubicBezTo>
                  <a:pt x="412" y="2441"/>
                  <a:pt x="418" y="2441"/>
                  <a:pt x="423" y="2440"/>
                </a:cubicBezTo>
                <a:cubicBezTo>
                  <a:pt x="450" y="2440"/>
                  <a:pt x="478" y="2443"/>
                  <a:pt x="505" y="2440"/>
                </a:cubicBezTo>
                <a:cubicBezTo>
                  <a:pt x="511" y="2439"/>
                  <a:pt x="516" y="2438"/>
                  <a:pt x="522" y="2437"/>
                </a:cubicBezTo>
                <a:cubicBezTo>
                  <a:pt x="555" y="2428"/>
                  <a:pt x="584" y="2413"/>
                  <a:pt x="609" y="2390"/>
                </a:cubicBezTo>
                <a:cubicBezTo>
                  <a:pt x="613" y="2385"/>
                  <a:pt x="618" y="2381"/>
                  <a:pt x="622" y="2376"/>
                </a:cubicBezTo>
                <a:cubicBezTo>
                  <a:pt x="670" y="2335"/>
                  <a:pt x="692" y="2264"/>
                  <a:pt x="639" y="2218"/>
                </a:cubicBezTo>
                <a:cubicBezTo>
                  <a:pt x="636" y="2212"/>
                  <a:pt x="634" y="2206"/>
                  <a:pt x="632" y="2200"/>
                </a:cubicBezTo>
                <a:cubicBezTo>
                  <a:pt x="623" y="2170"/>
                  <a:pt x="628" y="2137"/>
                  <a:pt x="644" y="2110"/>
                </a:cubicBezTo>
                <a:cubicBezTo>
                  <a:pt x="647" y="2106"/>
                  <a:pt x="650" y="2101"/>
                  <a:pt x="653" y="2096"/>
                </a:cubicBezTo>
                <a:cubicBezTo>
                  <a:pt x="673" y="2068"/>
                  <a:pt x="688" y="2038"/>
                  <a:pt x="696" y="1998"/>
                </a:cubicBezTo>
                <a:cubicBezTo>
                  <a:pt x="696" y="1993"/>
                  <a:pt x="697" y="1987"/>
                  <a:pt x="697" y="1981"/>
                </a:cubicBezTo>
                <a:cubicBezTo>
                  <a:pt x="698" y="1942"/>
                  <a:pt x="693" y="1900"/>
                  <a:pt x="701" y="1862"/>
                </a:cubicBezTo>
                <a:cubicBezTo>
                  <a:pt x="703" y="1857"/>
                  <a:pt x="705" y="1852"/>
                  <a:pt x="706" y="1847"/>
                </a:cubicBezTo>
                <a:cubicBezTo>
                  <a:pt x="707" y="1842"/>
                  <a:pt x="708" y="1836"/>
                  <a:pt x="709" y="1831"/>
                </a:cubicBezTo>
                <a:cubicBezTo>
                  <a:pt x="710" y="1826"/>
                  <a:pt x="711" y="1821"/>
                  <a:pt x="713" y="1816"/>
                </a:cubicBezTo>
                <a:cubicBezTo>
                  <a:pt x="717" y="1808"/>
                  <a:pt x="726" y="1803"/>
                  <a:pt x="733" y="1797"/>
                </a:cubicBezTo>
                <a:cubicBezTo>
                  <a:pt x="738" y="1794"/>
                  <a:pt x="742" y="1792"/>
                  <a:pt x="747" y="1789"/>
                </a:cubicBezTo>
                <a:cubicBezTo>
                  <a:pt x="751" y="1786"/>
                  <a:pt x="754" y="1783"/>
                  <a:pt x="756" y="1781"/>
                </a:cubicBezTo>
                <a:cubicBezTo>
                  <a:pt x="769" y="1759"/>
                  <a:pt x="773" y="1732"/>
                  <a:pt x="792" y="1716"/>
                </a:cubicBezTo>
                <a:cubicBezTo>
                  <a:pt x="796" y="1712"/>
                  <a:pt x="801" y="1709"/>
                  <a:pt x="805" y="1705"/>
                </a:cubicBezTo>
                <a:cubicBezTo>
                  <a:pt x="809" y="1701"/>
                  <a:pt x="813" y="1697"/>
                  <a:pt x="817" y="1692"/>
                </a:cubicBezTo>
                <a:cubicBezTo>
                  <a:pt x="821" y="1689"/>
                  <a:pt x="826" y="1688"/>
                  <a:pt x="831" y="1687"/>
                </a:cubicBezTo>
                <a:cubicBezTo>
                  <a:pt x="844" y="1685"/>
                  <a:pt x="859" y="1689"/>
                  <a:pt x="874" y="1692"/>
                </a:cubicBezTo>
                <a:cubicBezTo>
                  <a:pt x="880" y="1693"/>
                  <a:pt x="885" y="1694"/>
                  <a:pt x="890" y="1694"/>
                </a:cubicBezTo>
                <a:cubicBezTo>
                  <a:pt x="933" y="1688"/>
                  <a:pt x="980" y="1679"/>
                  <a:pt x="1024" y="1701"/>
                </a:cubicBezTo>
                <a:cubicBezTo>
                  <a:pt x="1054" y="1719"/>
                  <a:pt x="1028" y="1759"/>
                  <a:pt x="1040" y="1784"/>
                </a:cubicBezTo>
                <a:cubicBezTo>
                  <a:pt x="1042" y="1788"/>
                  <a:pt x="1045" y="1791"/>
                  <a:pt x="1049" y="1794"/>
                </a:cubicBezTo>
                <a:cubicBezTo>
                  <a:pt x="1056" y="1799"/>
                  <a:pt x="1067" y="1802"/>
                  <a:pt x="1082" y="1801"/>
                </a:cubicBezTo>
                <a:cubicBezTo>
                  <a:pt x="1087" y="1801"/>
                  <a:pt x="1092" y="1802"/>
                  <a:pt x="1096" y="1802"/>
                </a:cubicBezTo>
                <a:cubicBezTo>
                  <a:pt x="1125" y="1801"/>
                  <a:pt x="1153" y="1799"/>
                  <a:pt x="1181" y="1799"/>
                </a:cubicBezTo>
                <a:cubicBezTo>
                  <a:pt x="1185" y="1799"/>
                  <a:pt x="1190" y="1800"/>
                  <a:pt x="1195" y="1799"/>
                </a:cubicBezTo>
                <a:cubicBezTo>
                  <a:pt x="1226" y="1799"/>
                  <a:pt x="1257" y="1784"/>
                  <a:pt x="1289" y="1776"/>
                </a:cubicBezTo>
                <a:cubicBezTo>
                  <a:pt x="1295" y="1773"/>
                  <a:pt x="1301" y="1770"/>
                  <a:pt x="1307" y="1767"/>
                </a:cubicBezTo>
                <a:cubicBezTo>
                  <a:pt x="1338" y="1751"/>
                  <a:pt x="1366" y="1730"/>
                  <a:pt x="1389" y="1704"/>
                </a:cubicBezTo>
                <a:cubicBezTo>
                  <a:pt x="1392" y="1701"/>
                  <a:pt x="1395" y="1697"/>
                  <a:pt x="1398" y="1693"/>
                </a:cubicBezTo>
                <a:cubicBezTo>
                  <a:pt x="1416" y="1670"/>
                  <a:pt x="1433" y="1648"/>
                  <a:pt x="1438" y="1621"/>
                </a:cubicBezTo>
                <a:cubicBezTo>
                  <a:pt x="1440" y="1616"/>
                  <a:pt x="1441" y="1611"/>
                  <a:pt x="1443" y="1606"/>
                </a:cubicBezTo>
                <a:cubicBezTo>
                  <a:pt x="1456" y="1564"/>
                  <a:pt x="1469" y="1524"/>
                  <a:pt x="1510" y="1505"/>
                </a:cubicBezTo>
                <a:cubicBezTo>
                  <a:pt x="1514" y="1502"/>
                  <a:pt x="1518" y="1498"/>
                  <a:pt x="1521" y="1495"/>
                </a:cubicBezTo>
                <a:cubicBezTo>
                  <a:pt x="1532" y="1484"/>
                  <a:pt x="1542" y="1472"/>
                  <a:pt x="1551" y="1457"/>
                </a:cubicBezTo>
                <a:cubicBezTo>
                  <a:pt x="1553" y="1454"/>
                  <a:pt x="1556" y="1450"/>
                  <a:pt x="1558" y="1446"/>
                </a:cubicBezTo>
                <a:cubicBezTo>
                  <a:pt x="1593" y="1409"/>
                  <a:pt x="1610" y="1373"/>
                  <a:pt x="1621" y="1320"/>
                </a:cubicBezTo>
                <a:cubicBezTo>
                  <a:pt x="1623" y="1315"/>
                  <a:pt x="1626" y="1310"/>
                  <a:pt x="1630" y="1305"/>
                </a:cubicBezTo>
                <a:cubicBezTo>
                  <a:pt x="1643" y="1287"/>
                  <a:pt x="1661" y="1275"/>
                  <a:pt x="1682" y="1269"/>
                </a:cubicBezTo>
                <a:cubicBezTo>
                  <a:pt x="1686" y="1268"/>
                  <a:pt x="1691" y="1267"/>
                  <a:pt x="1696" y="1266"/>
                </a:cubicBezTo>
                <a:cubicBezTo>
                  <a:pt x="1724" y="1260"/>
                  <a:pt x="1752" y="1260"/>
                  <a:pt x="1780" y="1261"/>
                </a:cubicBezTo>
                <a:cubicBezTo>
                  <a:pt x="1786" y="1261"/>
                  <a:pt x="1791" y="1261"/>
                  <a:pt x="1797" y="1261"/>
                </a:cubicBezTo>
                <a:cubicBezTo>
                  <a:pt x="1807" y="1263"/>
                  <a:pt x="1817" y="1263"/>
                  <a:pt x="1827" y="1262"/>
                </a:cubicBezTo>
                <a:cubicBezTo>
                  <a:pt x="1832" y="1261"/>
                  <a:pt x="1837" y="1260"/>
                  <a:pt x="1842" y="1259"/>
                </a:cubicBezTo>
                <a:cubicBezTo>
                  <a:pt x="1869" y="1249"/>
                  <a:pt x="1890" y="1240"/>
                  <a:pt x="1916" y="1230"/>
                </a:cubicBezTo>
                <a:cubicBezTo>
                  <a:pt x="1917" y="1229"/>
                  <a:pt x="1918" y="1228"/>
                  <a:pt x="1918" y="1227"/>
                </a:cubicBezTo>
                <a:moveTo>
                  <a:pt x="4382" y="2179"/>
                </a:moveTo>
                <a:cubicBezTo>
                  <a:pt x="4370" y="2189"/>
                  <a:pt x="4375" y="2206"/>
                  <a:pt x="4376" y="2219"/>
                </a:cubicBezTo>
                <a:cubicBezTo>
                  <a:pt x="4378" y="2224"/>
                  <a:pt x="4380" y="2228"/>
                  <a:pt x="4383" y="2233"/>
                </a:cubicBezTo>
                <a:cubicBezTo>
                  <a:pt x="4422" y="2277"/>
                  <a:pt x="4482" y="2259"/>
                  <a:pt x="4534" y="2277"/>
                </a:cubicBezTo>
                <a:cubicBezTo>
                  <a:pt x="4452" y="2304"/>
                  <a:pt x="4357" y="2277"/>
                  <a:pt x="4310" y="2203"/>
                </a:cubicBezTo>
                <a:cubicBezTo>
                  <a:pt x="4307" y="2200"/>
                  <a:pt x="4305" y="2196"/>
                  <a:pt x="4302" y="2192"/>
                </a:cubicBezTo>
                <a:cubicBezTo>
                  <a:pt x="4290" y="2173"/>
                  <a:pt x="4275" y="2153"/>
                  <a:pt x="4255" y="2144"/>
                </a:cubicBezTo>
                <a:cubicBezTo>
                  <a:pt x="4253" y="2143"/>
                  <a:pt x="4252" y="2142"/>
                  <a:pt x="4250" y="2141"/>
                </a:cubicBezTo>
                <a:cubicBezTo>
                  <a:pt x="4237" y="2135"/>
                  <a:pt x="4222" y="2132"/>
                  <a:pt x="4210" y="2123"/>
                </a:cubicBezTo>
                <a:cubicBezTo>
                  <a:pt x="4209" y="2122"/>
                  <a:pt x="4207" y="2121"/>
                  <a:pt x="4206" y="2121"/>
                </a:cubicBezTo>
                <a:cubicBezTo>
                  <a:pt x="4204" y="2119"/>
                  <a:pt x="4202" y="2117"/>
                  <a:pt x="4200" y="2116"/>
                </a:cubicBezTo>
                <a:cubicBezTo>
                  <a:pt x="4196" y="2113"/>
                  <a:pt x="4193" y="2109"/>
                  <a:pt x="4190" y="2106"/>
                </a:cubicBezTo>
                <a:cubicBezTo>
                  <a:pt x="4189" y="2105"/>
                  <a:pt x="4189" y="2104"/>
                  <a:pt x="4188" y="2103"/>
                </a:cubicBezTo>
                <a:cubicBezTo>
                  <a:pt x="4184" y="2096"/>
                  <a:pt x="4181" y="2089"/>
                  <a:pt x="4180" y="2082"/>
                </a:cubicBezTo>
                <a:cubicBezTo>
                  <a:pt x="4180" y="2078"/>
                  <a:pt x="4179" y="2074"/>
                  <a:pt x="4179" y="2071"/>
                </a:cubicBezTo>
                <a:cubicBezTo>
                  <a:pt x="4181" y="2067"/>
                  <a:pt x="4184" y="2063"/>
                  <a:pt x="4186" y="2059"/>
                </a:cubicBezTo>
                <a:cubicBezTo>
                  <a:pt x="4237" y="2025"/>
                  <a:pt x="4202" y="1976"/>
                  <a:pt x="4193" y="1927"/>
                </a:cubicBezTo>
                <a:cubicBezTo>
                  <a:pt x="4189" y="1905"/>
                  <a:pt x="4159" y="1909"/>
                  <a:pt x="4142" y="1896"/>
                </a:cubicBezTo>
                <a:cubicBezTo>
                  <a:pt x="4137" y="1892"/>
                  <a:pt x="4133" y="1888"/>
                  <a:pt x="4129" y="1883"/>
                </a:cubicBezTo>
                <a:cubicBezTo>
                  <a:pt x="4126" y="1879"/>
                  <a:pt x="4123" y="1874"/>
                  <a:pt x="4120" y="1869"/>
                </a:cubicBezTo>
                <a:cubicBezTo>
                  <a:pt x="4105" y="1847"/>
                  <a:pt x="4090" y="1825"/>
                  <a:pt x="4075" y="1803"/>
                </a:cubicBezTo>
                <a:cubicBezTo>
                  <a:pt x="4072" y="1799"/>
                  <a:pt x="4069" y="1794"/>
                  <a:pt x="4066" y="1790"/>
                </a:cubicBezTo>
                <a:cubicBezTo>
                  <a:pt x="4042" y="1745"/>
                  <a:pt x="4008" y="1723"/>
                  <a:pt x="3960" y="1719"/>
                </a:cubicBezTo>
                <a:cubicBezTo>
                  <a:pt x="3955" y="1718"/>
                  <a:pt x="3951" y="1718"/>
                  <a:pt x="3946" y="1717"/>
                </a:cubicBezTo>
                <a:cubicBezTo>
                  <a:pt x="3930" y="1714"/>
                  <a:pt x="3917" y="1706"/>
                  <a:pt x="3902" y="1708"/>
                </a:cubicBezTo>
                <a:cubicBezTo>
                  <a:pt x="3897" y="1707"/>
                  <a:pt x="3892" y="1706"/>
                  <a:pt x="3887" y="1706"/>
                </a:cubicBezTo>
                <a:cubicBezTo>
                  <a:pt x="3867" y="1703"/>
                  <a:pt x="3848" y="1701"/>
                  <a:pt x="3828" y="1701"/>
                </a:cubicBezTo>
                <a:cubicBezTo>
                  <a:pt x="3822" y="1700"/>
                  <a:pt x="3817" y="1700"/>
                  <a:pt x="3811" y="1700"/>
                </a:cubicBezTo>
                <a:cubicBezTo>
                  <a:pt x="3771" y="1701"/>
                  <a:pt x="3732" y="1710"/>
                  <a:pt x="3701" y="1735"/>
                </a:cubicBezTo>
                <a:cubicBezTo>
                  <a:pt x="3697" y="1738"/>
                  <a:pt x="3693" y="1742"/>
                  <a:pt x="3689" y="1745"/>
                </a:cubicBezTo>
                <a:cubicBezTo>
                  <a:pt x="3685" y="1749"/>
                  <a:pt x="3680" y="1754"/>
                  <a:pt x="3676" y="1759"/>
                </a:cubicBezTo>
                <a:cubicBezTo>
                  <a:pt x="3659" y="1794"/>
                  <a:pt x="3624" y="1812"/>
                  <a:pt x="3603" y="1843"/>
                </a:cubicBezTo>
                <a:cubicBezTo>
                  <a:pt x="3592" y="1856"/>
                  <a:pt x="3592" y="1873"/>
                  <a:pt x="3592" y="1889"/>
                </a:cubicBezTo>
                <a:cubicBezTo>
                  <a:pt x="3592" y="1895"/>
                  <a:pt x="3592" y="1900"/>
                  <a:pt x="3591" y="1905"/>
                </a:cubicBezTo>
                <a:cubicBezTo>
                  <a:pt x="3590" y="1914"/>
                  <a:pt x="3585" y="1923"/>
                  <a:pt x="3581" y="1927"/>
                </a:cubicBezTo>
                <a:cubicBezTo>
                  <a:pt x="3577" y="1930"/>
                  <a:pt x="3572" y="1933"/>
                  <a:pt x="3568" y="1935"/>
                </a:cubicBezTo>
                <a:cubicBezTo>
                  <a:pt x="3564" y="1936"/>
                  <a:pt x="3560" y="1937"/>
                  <a:pt x="3557" y="1938"/>
                </a:cubicBezTo>
                <a:cubicBezTo>
                  <a:pt x="3552" y="1941"/>
                  <a:pt x="3547" y="1943"/>
                  <a:pt x="3542" y="1946"/>
                </a:cubicBezTo>
                <a:cubicBezTo>
                  <a:pt x="3537" y="1948"/>
                  <a:pt x="3533" y="1950"/>
                  <a:pt x="3528" y="1952"/>
                </a:cubicBezTo>
                <a:cubicBezTo>
                  <a:pt x="3503" y="1958"/>
                  <a:pt x="3490" y="1985"/>
                  <a:pt x="3495" y="2011"/>
                </a:cubicBezTo>
                <a:cubicBezTo>
                  <a:pt x="3496" y="2017"/>
                  <a:pt x="3499" y="2023"/>
                  <a:pt x="3502" y="2028"/>
                </a:cubicBezTo>
                <a:cubicBezTo>
                  <a:pt x="3519" y="2053"/>
                  <a:pt x="3553" y="2071"/>
                  <a:pt x="3539" y="2103"/>
                </a:cubicBezTo>
                <a:cubicBezTo>
                  <a:pt x="3538" y="2108"/>
                  <a:pt x="3537" y="2112"/>
                  <a:pt x="3536" y="2117"/>
                </a:cubicBezTo>
                <a:cubicBezTo>
                  <a:pt x="3533" y="2123"/>
                  <a:pt x="3531" y="2129"/>
                  <a:pt x="3529" y="2135"/>
                </a:cubicBezTo>
                <a:cubicBezTo>
                  <a:pt x="3523" y="2139"/>
                  <a:pt x="3518" y="2143"/>
                  <a:pt x="3513" y="2148"/>
                </a:cubicBezTo>
                <a:cubicBezTo>
                  <a:pt x="3508" y="2152"/>
                  <a:pt x="3503" y="2156"/>
                  <a:pt x="3499" y="2161"/>
                </a:cubicBezTo>
                <a:cubicBezTo>
                  <a:pt x="3480" y="2192"/>
                  <a:pt x="3468" y="2232"/>
                  <a:pt x="3477" y="2264"/>
                </a:cubicBezTo>
                <a:cubicBezTo>
                  <a:pt x="3479" y="2269"/>
                  <a:pt x="3481" y="2275"/>
                  <a:pt x="3484" y="2279"/>
                </a:cubicBezTo>
                <a:cubicBezTo>
                  <a:pt x="3486" y="2295"/>
                  <a:pt x="3508" y="2295"/>
                  <a:pt x="3508" y="2308"/>
                </a:cubicBezTo>
                <a:cubicBezTo>
                  <a:pt x="3508" y="2344"/>
                  <a:pt x="3512" y="2375"/>
                  <a:pt x="3524" y="2412"/>
                </a:cubicBezTo>
                <a:cubicBezTo>
                  <a:pt x="3526" y="2418"/>
                  <a:pt x="3527" y="2424"/>
                  <a:pt x="3529" y="2429"/>
                </a:cubicBezTo>
                <a:cubicBezTo>
                  <a:pt x="3530" y="2435"/>
                  <a:pt x="3532" y="2441"/>
                  <a:pt x="3533" y="2447"/>
                </a:cubicBezTo>
                <a:cubicBezTo>
                  <a:pt x="3534" y="2452"/>
                  <a:pt x="3535" y="2458"/>
                  <a:pt x="3536" y="2464"/>
                </a:cubicBezTo>
                <a:cubicBezTo>
                  <a:pt x="3538" y="2499"/>
                  <a:pt x="3542" y="2534"/>
                  <a:pt x="3529" y="2570"/>
                </a:cubicBezTo>
                <a:cubicBezTo>
                  <a:pt x="3527" y="2575"/>
                  <a:pt x="3524" y="2579"/>
                  <a:pt x="3521" y="2584"/>
                </a:cubicBezTo>
                <a:cubicBezTo>
                  <a:pt x="3504" y="2606"/>
                  <a:pt x="3476" y="2621"/>
                  <a:pt x="3492" y="2656"/>
                </a:cubicBezTo>
                <a:cubicBezTo>
                  <a:pt x="3494" y="2660"/>
                  <a:pt x="3496" y="2663"/>
                  <a:pt x="3499" y="2667"/>
                </a:cubicBezTo>
                <a:cubicBezTo>
                  <a:pt x="3506" y="2678"/>
                  <a:pt x="3516" y="2688"/>
                  <a:pt x="3519" y="2701"/>
                </a:cubicBezTo>
                <a:cubicBezTo>
                  <a:pt x="3520" y="2708"/>
                  <a:pt x="3521" y="2715"/>
                  <a:pt x="3520" y="2722"/>
                </a:cubicBezTo>
                <a:cubicBezTo>
                  <a:pt x="3520" y="2743"/>
                  <a:pt x="3516" y="2765"/>
                  <a:pt x="3508" y="2787"/>
                </a:cubicBezTo>
                <a:cubicBezTo>
                  <a:pt x="3497" y="2764"/>
                  <a:pt x="3486" y="2741"/>
                  <a:pt x="3474" y="2719"/>
                </a:cubicBezTo>
                <a:cubicBezTo>
                  <a:pt x="3472" y="2714"/>
                  <a:pt x="3470" y="2710"/>
                  <a:pt x="3467" y="2706"/>
                </a:cubicBezTo>
                <a:cubicBezTo>
                  <a:pt x="3459" y="2693"/>
                  <a:pt x="3449" y="2681"/>
                  <a:pt x="3440" y="2668"/>
                </a:cubicBezTo>
                <a:cubicBezTo>
                  <a:pt x="3437" y="2664"/>
                  <a:pt x="3434" y="2660"/>
                  <a:pt x="3431" y="2656"/>
                </a:cubicBezTo>
                <a:cubicBezTo>
                  <a:pt x="3427" y="2652"/>
                  <a:pt x="3423" y="2647"/>
                  <a:pt x="3420" y="2642"/>
                </a:cubicBezTo>
                <a:cubicBezTo>
                  <a:pt x="3416" y="2637"/>
                  <a:pt x="3414" y="2632"/>
                  <a:pt x="3412" y="2627"/>
                </a:cubicBezTo>
                <a:cubicBezTo>
                  <a:pt x="3410" y="2623"/>
                  <a:pt x="3407" y="2617"/>
                  <a:pt x="3405" y="2612"/>
                </a:cubicBezTo>
                <a:cubicBezTo>
                  <a:pt x="3403" y="2606"/>
                  <a:pt x="3402" y="2601"/>
                  <a:pt x="3404" y="2596"/>
                </a:cubicBezTo>
                <a:cubicBezTo>
                  <a:pt x="3452" y="2556"/>
                  <a:pt x="3499" y="2499"/>
                  <a:pt x="3439" y="2446"/>
                </a:cubicBezTo>
                <a:cubicBezTo>
                  <a:pt x="3434" y="2437"/>
                  <a:pt x="3434" y="2423"/>
                  <a:pt x="3433" y="2414"/>
                </a:cubicBezTo>
                <a:cubicBezTo>
                  <a:pt x="3433" y="2409"/>
                  <a:pt x="3433" y="2405"/>
                  <a:pt x="3432" y="2401"/>
                </a:cubicBezTo>
                <a:cubicBezTo>
                  <a:pt x="3431" y="2398"/>
                  <a:pt x="3429" y="2395"/>
                  <a:pt x="3426" y="2392"/>
                </a:cubicBezTo>
                <a:cubicBezTo>
                  <a:pt x="3383" y="2357"/>
                  <a:pt x="3340" y="2273"/>
                  <a:pt x="3381" y="2227"/>
                </a:cubicBezTo>
                <a:cubicBezTo>
                  <a:pt x="3384" y="2222"/>
                  <a:pt x="3387" y="2217"/>
                  <a:pt x="3389" y="2213"/>
                </a:cubicBezTo>
                <a:cubicBezTo>
                  <a:pt x="3414" y="2160"/>
                  <a:pt x="3376" y="2087"/>
                  <a:pt x="3334" y="2037"/>
                </a:cubicBezTo>
                <a:cubicBezTo>
                  <a:pt x="3329" y="2033"/>
                  <a:pt x="3324" y="2029"/>
                  <a:pt x="3319" y="2025"/>
                </a:cubicBezTo>
                <a:cubicBezTo>
                  <a:pt x="3292" y="2004"/>
                  <a:pt x="3259" y="1989"/>
                  <a:pt x="3231" y="1981"/>
                </a:cubicBezTo>
                <a:cubicBezTo>
                  <a:pt x="3226" y="1980"/>
                  <a:pt x="3221" y="1979"/>
                  <a:pt x="3217" y="1978"/>
                </a:cubicBezTo>
                <a:cubicBezTo>
                  <a:pt x="3194" y="1973"/>
                  <a:pt x="3170" y="1968"/>
                  <a:pt x="3151" y="1956"/>
                </a:cubicBezTo>
                <a:cubicBezTo>
                  <a:pt x="3148" y="1952"/>
                  <a:pt x="3146" y="1949"/>
                  <a:pt x="3143" y="1946"/>
                </a:cubicBezTo>
                <a:cubicBezTo>
                  <a:pt x="3129" y="1930"/>
                  <a:pt x="3114" y="1916"/>
                  <a:pt x="3099" y="1905"/>
                </a:cubicBezTo>
                <a:cubicBezTo>
                  <a:pt x="3094" y="1902"/>
                  <a:pt x="3089" y="1899"/>
                  <a:pt x="3084" y="1897"/>
                </a:cubicBezTo>
                <a:cubicBezTo>
                  <a:pt x="3025" y="1847"/>
                  <a:pt x="2973" y="1874"/>
                  <a:pt x="2928" y="1928"/>
                </a:cubicBezTo>
                <a:cubicBezTo>
                  <a:pt x="2925" y="1930"/>
                  <a:pt x="2921" y="1933"/>
                  <a:pt x="2918" y="1935"/>
                </a:cubicBezTo>
                <a:cubicBezTo>
                  <a:pt x="2912" y="1940"/>
                  <a:pt x="2907" y="1946"/>
                  <a:pt x="2901" y="1953"/>
                </a:cubicBezTo>
                <a:cubicBezTo>
                  <a:pt x="2896" y="1953"/>
                  <a:pt x="2890" y="1953"/>
                  <a:pt x="2885" y="1953"/>
                </a:cubicBezTo>
                <a:cubicBezTo>
                  <a:pt x="2864" y="1951"/>
                  <a:pt x="2844" y="1943"/>
                  <a:pt x="2825" y="1924"/>
                </a:cubicBezTo>
                <a:cubicBezTo>
                  <a:pt x="2821" y="1921"/>
                  <a:pt x="2816" y="1917"/>
                  <a:pt x="2811" y="1913"/>
                </a:cubicBezTo>
                <a:cubicBezTo>
                  <a:pt x="2802" y="1906"/>
                  <a:pt x="2793" y="1898"/>
                  <a:pt x="2785" y="1891"/>
                </a:cubicBezTo>
                <a:cubicBezTo>
                  <a:pt x="2779" y="1889"/>
                  <a:pt x="2774" y="1887"/>
                  <a:pt x="2767" y="1886"/>
                </a:cubicBezTo>
                <a:cubicBezTo>
                  <a:pt x="2763" y="1884"/>
                  <a:pt x="2758" y="1882"/>
                  <a:pt x="2754" y="1879"/>
                </a:cubicBezTo>
                <a:cubicBezTo>
                  <a:pt x="2736" y="1869"/>
                  <a:pt x="2720" y="1854"/>
                  <a:pt x="2704" y="1834"/>
                </a:cubicBezTo>
                <a:cubicBezTo>
                  <a:pt x="2698" y="1832"/>
                  <a:pt x="2692" y="1830"/>
                  <a:pt x="2687" y="1827"/>
                </a:cubicBezTo>
                <a:cubicBezTo>
                  <a:pt x="2647" y="1809"/>
                  <a:pt x="2610" y="1786"/>
                  <a:pt x="2576" y="1756"/>
                </a:cubicBezTo>
                <a:cubicBezTo>
                  <a:pt x="2619" y="1771"/>
                  <a:pt x="2665" y="1794"/>
                  <a:pt x="2710" y="1801"/>
                </a:cubicBezTo>
                <a:cubicBezTo>
                  <a:pt x="2714" y="1802"/>
                  <a:pt x="2719" y="1802"/>
                  <a:pt x="2724" y="1803"/>
                </a:cubicBezTo>
                <a:cubicBezTo>
                  <a:pt x="2777" y="1807"/>
                  <a:pt x="2828" y="1843"/>
                  <a:pt x="2878" y="1844"/>
                </a:cubicBezTo>
                <a:cubicBezTo>
                  <a:pt x="2884" y="1844"/>
                  <a:pt x="2890" y="1844"/>
                  <a:pt x="2895" y="1843"/>
                </a:cubicBezTo>
                <a:cubicBezTo>
                  <a:pt x="2917" y="1812"/>
                  <a:pt x="2887" y="1754"/>
                  <a:pt x="2943" y="1754"/>
                </a:cubicBezTo>
                <a:cubicBezTo>
                  <a:pt x="2995" y="1759"/>
                  <a:pt x="3025" y="1808"/>
                  <a:pt x="3070" y="1827"/>
                </a:cubicBezTo>
                <a:cubicBezTo>
                  <a:pt x="3075" y="1828"/>
                  <a:pt x="3081" y="1829"/>
                  <a:pt x="3086" y="1828"/>
                </a:cubicBezTo>
                <a:cubicBezTo>
                  <a:pt x="3097" y="1827"/>
                  <a:pt x="3107" y="1822"/>
                  <a:pt x="3115" y="1812"/>
                </a:cubicBezTo>
                <a:cubicBezTo>
                  <a:pt x="3120" y="1808"/>
                  <a:pt x="3124" y="1806"/>
                  <a:pt x="3128" y="1805"/>
                </a:cubicBezTo>
                <a:cubicBezTo>
                  <a:pt x="3148" y="1801"/>
                  <a:pt x="3169" y="1822"/>
                  <a:pt x="3192" y="1836"/>
                </a:cubicBezTo>
                <a:cubicBezTo>
                  <a:pt x="3197" y="1838"/>
                  <a:pt x="3201" y="1841"/>
                  <a:pt x="3206" y="1843"/>
                </a:cubicBezTo>
                <a:cubicBezTo>
                  <a:pt x="3212" y="1845"/>
                  <a:pt x="3218" y="1846"/>
                  <a:pt x="3223" y="1848"/>
                </a:cubicBezTo>
                <a:cubicBezTo>
                  <a:pt x="3253" y="1861"/>
                  <a:pt x="3266" y="1892"/>
                  <a:pt x="3275" y="1923"/>
                </a:cubicBezTo>
                <a:cubicBezTo>
                  <a:pt x="3279" y="1932"/>
                  <a:pt x="3292" y="1936"/>
                  <a:pt x="3301" y="1940"/>
                </a:cubicBezTo>
                <a:cubicBezTo>
                  <a:pt x="3307" y="1943"/>
                  <a:pt x="3314" y="1940"/>
                  <a:pt x="3320" y="1938"/>
                </a:cubicBezTo>
                <a:cubicBezTo>
                  <a:pt x="3365" y="1927"/>
                  <a:pt x="3413" y="1980"/>
                  <a:pt x="3456" y="1940"/>
                </a:cubicBezTo>
                <a:cubicBezTo>
                  <a:pt x="3456" y="1945"/>
                  <a:pt x="3460" y="1949"/>
                  <a:pt x="3460" y="1954"/>
                </a:cubicBezTo>
                <a:cubicBezTo>
                  <a:pt x="3482" y="1927"/>
                  <a:pt x="3490" y="1892"/>
                  <a:pt x="3500" y="1860"/>
                </a:cubicBezTo>
                <a:cubicBezTo>
                  <a:pt x="3501" y="1856"/>
                  <a:pt x="3503" y="1851"/>
                  <a:pt x="3504" y="1846"/>
                </a:cubicBezTo>
                <a:cubicBezTo>
                  <a:pt x="3510" y="1826"/>
                  <a:pt x="3515" y="1807"/>
                  <a:pt x="3524" y="1791"/>
                </a:cubicBezTo>
                <a:cubicBezTo>
                  <a:pt x="3528" y="1785"/>
                  <a:pt x="3532" y="1781"/>
                  <a:pt x="3537" y="1777"/>
                </a:cubicBezTo>
                <a:cubicBezTo>
                  <a:pt x="3539" y="1772"/>
                  <a:pt x="3542" y="1767"/>
                  <a:pt x="3544" y="1762"/>
                </a:cubicBezTo>
                <a:cubicBezTo>
                  <a:pt x="3557" y="1737"/>
                  <a:pt x="3568" y="1712"/>
                  <a:pt x="3584" y="1689"/>
                </a:cubicBezTo>
                <a:cubicBezTo>
                  <a:pt x="3587" y="1684"/>
                  <a:pt x="3590" y="1680"/>
                  <a:pt x="3594" y="1675"/>
                </a:cubicBezTo>
                <a:cubicBezTo>
                  <a:pt x="3628" y="1644"/>
                  <a:pt x="3680" y="1670"/>
                  <a:pt x="3706" y="1639"/>
                </a:cubicBezTo>
                <a:cubicBezTo>
                  <a:pt x="3745" y="1599"/>
                  <a:pt x="3663" y="1577"/>
                  <a:pt x="3641" y="1551"/>
                </a:cubicBezTo>
                <a:cubicBezTo>
                  <a:pt x="3637" y="1544"/>
                  <a:pt x="3636" y="1536"/>
                  <a:pt x="3638" y="1529"/>
                </a:cubicBezTo>
                <a:cubicBezTo>
                  <a:pt x="3640" y="1521"/>
                  <a:pt x="3645" y="1514"/>
                  <a:pt x="3653" y="1509"/>
                </a:cubicBezTo>
                <a:cubicBezTo>
                  <a:pt x="3672" y="1484"/>
                  <a:pt x="3706" y="1475"/>
                  <a:pt x="3736" y="1475"/>
                </a:cubicBezTo>
                <a:cubicBezTo>
                  <a:pt x="3736" y="1453"/>
                  <a:pt x="3723" y="1431"/>
                  <a:pt x="3700" y="1423"/>
                </a:cubicBezTo>
                <a:cubicBezTo>
                  <a:pt x="3694" y="1420"/>
                  <a:pt x="3689" y="1417"/>
                  <a:pt x="3683" y="1415"/>
                </a:cubicBezTo>
                <a:cubicBezTo>
                  <a:pt x="3657" y="1402"/>
                  <a:pt x="3631" y="1389"/>
                  <a:pt x="3616" y="1360"/>
                </a:cubicBezTo>
                <a:cubicBezTo>
                  <a:pt x="3613" y="1356"/>
                  <a:pt x="3612" y="1351"/>
                  <a:pt x="3612" y="1346"/>
                </a:cubicBezTo>
                <a:cubicBezTo>
                  <a:pt x="3611" y="1326"/>
                  <a:pt x="3628" y="1305"/>
                  <a:pt x="3628" y="1285"/>
                </a:cubicBezTo>
                <a:cubicBezTo>
                  <a:pt x="3628" y="1249"/>
                  <a:pt x="3564" y="1254"/>
                  <a:pt x="3546" y="1213"/>
                </a:cubicBezTo>
                <a:cubicBezTo>
                  <a:pt x="3544" y="1208"/>
                  <a:pt x="3543" y="1203"/>
                  <a:pt x="3541" y="1198"/>
                </a:cubicBezTo>
                <a:cubicBezTo>
                  <a:pt x="3539" y="1193"/>
                  <a:pt x="3538" y="1189"/>
                  <a:pt x="3535" y="1185"/>
                </a:cubicBezTo>
                <a:cubicBezTo>
                  <a:pt x="3533" y="1179"/>
                  <a:pt x="3530" y="1175"/>
                  <a:pt x="3527" y="1171"/>
                </a:cubicBezTo>
                <a:cubicBezTo>
                  <a:pt x="3490" y="1134"/>
                  <a:pt x="3465" y="1178"/>
                  <a:pt x="3444" y="1203"/>
                </a:cubicBezTo>
                <a:cubicBezTo>
                  <a:pt x="3441" y="1208"/>
                  <a:pt x="3437" y="1213"/>
                  <a:pt x="3433" y="1218"/>
                </a:cubicBezTo>
                <a:cubicBezTo>
                  <a:pt x="3429" y="1222"/>
                  <a:pt x="3425" y="1227"/>
                  <a:pt x="3420" y="1230"/>
                </a:cubicBezTo>
                <a:cubicBezTo>
                  <a:pt x="3416" y="1234"/>
                  <a:pt x="3412" y="1238"/>
                  <a:pt x="3408" y="1244"/>
                </a:cubicBezTo>
                <a:cubicBezTo>
                  <a:pt x="3405" y="1249"/>
                  <a:pt x="3402" y="1255"/>
                  <a:pt x="3400" y="1262"/>
                </a:cubicBezTo>
                <a:cubicBezTo>
                  <a:pt x="3399" y="1266"/>
                  <a:pt x="3396" y="1269"/>
                  <a:pt x="3391" y="1271"/>
                </a:cubicBezTo>
                <a:cubicBezTo>
                  <a:pt x="3387" y="1274"/>
                  <a:pt x="3382" y="1276"/>
                  <a:pt x="3377" y="1276"/>
                </a:cubicBezTo>
                <a:cubicBezTo>
                  <a:pt x="3366" y="1278"/>
                  <a:pt x="3357" y="1276"/>
                  <a:pt x="3357" y="1267"/>
                </a:cubicBezTo>
                <a:cubicBezTo>
                  <a:pt x="3357" y="1250"/>
                  <a:pt x="3354" y="1237"/>
                  <a:pt x="3348" y="1227"/>
                </a:cubicBezTo>
                <a:cubicBezTo>
                  <a:pt x="3346" y="1222"/>
                  <a:pt x="3342" y="1217"/>
                  <a:pt x="3339" y="1213"/>
                </a:cubicBezTo>
                <a:cubicBezTo>
                  <a:pt x="3331" y="1192"/>
                  <a:pt x="3352" y="1165"/>
                  <a:pt x="3340" y="1156"/>
                </a:cubicBezTo>
                <a:cubicBezTo>
                  <a:pt x="3305" y="1116"/>
                  <a:pt x="3245" y="1121"/>
                  <a:pt x="3212" y="1076"/>
                </a:cubicBezTo>
                <a:cubicBezTo>
                  <a:pt x="3209" y="1073"/>
                  <a:pt x="3207" y="1070"/>
                  <a:pt x="3204" y="1067"/>
                </a:cubicBezTo>
                <a:cubicBezTo>
                  <a:pt x="3200" y="1062"/>
                  <a:pt x="3196" y="1058"/>
                  <a:pt x="3192" y="1054"/>
                </a:cubicBezTo>
                <a:cubicBezTo>
                  <a:pt x="3156" y="1045"/>
                  <a:pt x="3129" y="1026"/>
                  <a:pt x="3116" y="1001"/>
                </a:cubicBezTo>
                <a:cubicBezTo>
                  <a:pt x="3114" y="996"/>
                  <a:pt x="3112" y="991"/>
                  <a:pt x="3110" y="985"/>
                </a:cubicBezTo>
                <a:cubicBezTo>
                  <a:pt x="3089" y="952"/>
                  <a:pt x="3141" y="930"/>
                  <a:pt x="3110" y="897"/>
                </a:cubicBezTo>
                <a:cubicBezTo>
                  <a:pt x="3106" y="894"/>
                  <a:pt x="3101" y="892"/>
                  <a:pt x="3097" y="890"/>
                </a:cubicBezTo>
                <a:cubicBezTo>
                  <a:pt x="3045" y="869"/>
                  <a:pt x="2975" y="903"/>
                  <a:pt x="2916" y="900"/>
                </a:cubicBezTo>
                <a:cubicBezTo>
                  <a:pt x="2912" y="901"/>
                  <a:pt x="2907" y="902"/>
                  <a:pt x="2903" y="903"/>
                </a:cubicBezTo>
                <a:cubicBezTo>
                  <a:pt x="2895" y="905"/>
                  <a:pt x="2886" y="906"/>
                  <a:pt x="2877" y="908"/>
                </a:cubicBezTo>
                <a:cubicBezTo>
                  <a:pt x="2872" y="908"/>
                  <a:pt x="2867" y="909"/>
                  <a:pt x="2861" y="909"/>
                </a:cubicBezTo>
                <a:cubicBezTo>
                  <a:pt x="2809" y="904"/>
                  <a:pt x="2770" y="895"/>
                  <a:pt x="2730" y="940"/>
                </a:cubicBezTo>
                <a:cubicBezTo>
                  <a:pt x="2725" y="942"/>
                  <a:pt x="2720" y="943"/>
                  <a:pt x="2715" y="943"/>
                </a:cubicBezTo>
                <a:cubicBezTo>
                  <a:pt x="2700" y="944"/>
                  <a:pt x="2685" y="939"/>
                  <a:pt x="2675" y="926"/>
                </a:cubicBezTo>
                <a:cubicBezTo>
                  <a:pt x="2654" y="899"/>
                  <a:pt x="2637" y="868"/>
                  <a:pt x="2596" y="876"/>
                </a:cubicBezTo>
                <a:cubicBezTo>
                  <a:pt x="2592" y="875"/>
                  <a:pt x="2588" y="873"/>
                  <a:pt x="2585" y="871"/>
                </a:cubicBezTo>
                <a:cubicBezTo>
                  <a:pt x="2581" y="868"/>
                  <a:pt x="2578" y="864"/>
                  <a:pt x="2576" y="859"/>
                </a:cubicBezTo>
                <a:cubicBezTo>
                  <a:pt x="2563" y="833"/>
                  <a:pt x="2611" y="815"/>
                  <a:pt x="2632" y="793"/>
                </a:cubicBezTo>
                <a:cubicBezTo>
                  <a:pt x="2625" y="806"/>
                  <a:pt x="2625" y="816"/>
                  <a:pt x="2629" y="823"/>
                </a:cubicBezTo>
                <a:cubicBezTo>
                  <a:pt x="2631" y="827"/>
                  <a:pt x="2634" y="830"/>
                  <a:pt x="2638" y="832"/>
                </a:cubicBezTo>
                <a:cubicBezTo>
                  <a:pt x="2652" y="839"/>
                  <a:pt x="2668" y="844"/>
                  <a:pt x="2683" y="846"/>
                </a:cubicBezTo>
                <a:cubicBezTo>
                  <a:pt x="2688" y="847"/>
                  <a:pt x="2693" y="847"/>
                  <a:pt x="2698" y="847"/>
                </a:cubicBezTo>
                <a:cubicBezTo>
                  <a:pt x="2734" y="853"/>
                  <a:pt x="2757" y="836"/>
                  <a:pt x="2777" y="814"/>
                </a:cubicBezTo>
                <a:cubicBezTo>
                  <a:pt x="2781" y="809"/>
                  <a:pt x="2785" y="805"/>
                  <a:pt x="2790" y="801"/>
                </a:cubicBezTo>
                <a:cubicBezTo>
                  <a:pt x="2839" y="766"/>
                  <a:pt x="2926" y="815"/>
                  <a:pt x="2913" y="717"/>
                </a:cubicBezTo>
                <a:cubicBezTo>
                  <a:pt x="2908" y="704"/>
                  <a:pt x="2930" y="704"/>
                  <a:pt x="2940" y="698"/>
                </a:cubicBezTo>
                <a:cubicBezTo>
                  <a:pt x="2944" y="697"/>
                  <a:pt x="2948" y="696"/>
                  <a:pt x="2952" y="696"/>
                </a:cubicBezTo>
                <a:cubicBezTo>
                  <a:pt x="2958" y="695"/>
                  <a:pt x="2964" y="694"/>
                  <a:pt x="2970" y="693"/>
                </a:cubicBezTo>
                <a:cubicBezTo>
                  <a:pt x="2976" y="693"/>
                  <a:pt x="2982" y="692"/>
                  <a:pt x="2988" y="691"/>
                </a:cubicBezTo>
                <a:cubicBezTo>
                  <a:pt x="3004" y="687"/>
                  <a:pt x="3022" y="695"/>
                  <a:pt x="3039" y="702"/>
                </a:cubicBezTo>
                <a:cubicBezTo>
                  <a:pt x="3045" y="704"/>
                  <a:pt x="3050" y="706"/>
                  <a:pt x="3056" y="707"/>
                </a:cubicBezTo>
                <a:cubicBezTo>
                  <a:pt x="3067" y="704"/>
                  <a:pt x="3080" y="702"/>
                  <a:pt x="3092" y="699"/>
                </a:cubicBezTo>
                <a:cubicBezTo>
                  <a:pt x="3098" y="698"/>
                  <a:pt x="3105" y="696"/>
                  <a:pt x="3111" y="695"/>
                </a:cubicBezTo>
                <a:cubicBezTo>
                  <a:pt x="3117" y="693"/>
                  <a:pt x="3123" y="691"/>
                  <a:pt x="3129" y="689"/>
                </a:cubicBezTo>
                <a:cubicBezTo>
                  <a:pt x="3136" y="687"/>
                  <a:pt x="3142" y="685"/>
                  <a:pt x="3149" y="682"/>
                </a:cubicBezTo>
                <a:cubicBezTo>
                  <a:pt x="3180" y="660"/>
                  <a:pt x="3245" y="673"/>
                  <a:pt x="3245" y="633"/>
                </a:cubicBezTo>
                <a:cubicBezTo>
                  <a:pt x="3249" y="593"/>
                  <a:pt x="3189" y="585"/>
                  <a:pt x="3155" y="563"/>
                </a:cubicBezTo>
                <a:cubicBezTo>
                  <a:pt x="3150" y="560"/>
                  <a:pt x="3145" y="556"/>
                  <a:pt x="3141" y="553"/>
                </a:cubicBezTo>
                <a:cubicBezTo>
                  <a:pt x="3133" y="545"/>
                  <a:pt x="3128" y="535"/>
                  <a:pt x="3126" y="521"/>
                </a:cubicBezTo>
                <a:cubicBezTo>
                  <a:pt x="3127" y="514"/>
                  <a:pt x="3126" y="507"/>
                  <a:pt x="3125" y="501"/>
                </a:cubicBezTo>
                <a:cubicBezTo>
                  <a:pt x="3116" y="449"/>
                  <a:pt x="3042" y="458"/>
                  <a:pt x="3008" y="431"/>
                </a:cubicBezTo>
                <a:cubicBezTo>
                  <a:pt x="3004" y="428"/>
                  <a:pt x="3000" y="425"/>
                  <a:pt x="2996" y="422"/>
                </a:cubicBezTo>
                <a:cubicBezTo>
                  <a:pt x="2985" y="414"/>
                  <a:pt x="2975" y="406"/>
                  <a:pt x="2967" y="397"/>
                </a:cubicBezTo>
                <a:cubicBezTo>
                  <a:pt x="2964" y="393"/>
                  <a:pt x="2961" y="389"/>
                  <a:pt x="2958" y="385"/>
                </a:cubicBezTo>
                <a:cubicBezTo>
                  <a:pt x="2943" y="376"/>
                  <a:pt x="2956" y="359"/>
                  <a:pt x="2964" y="350"/>
                </a:cubicBezTo>
                <a:cubicBezTo>
                  <a:pt x="2968" y="348"/>
                  <a:pt x="2972" y="347"/>
                  <a:pt x="2976" y="346"/>
                </a:cubicBezTo>
                <a:cubicBezTo>
                  <a:pt x="3029" y="359"/>
                  <a:pt x="3076" y="301"/>
                  <a:pt x="3069" y="247"/>
                </a:cubicBezTo>
                <a:cubicBezTo>
                  <a:pt x="3066" y="242"/>
                  <a:pt x="3063" y="238"/>
                  <a:pt x="3059" y="233"/>
                </a:cubicBezTo>
                <a:cubicBezTo>
                  <a:pt x="3042" y="217"/>
                  <a:pt x="3016" y="203"/>
                  <a:pt x="2991" y="204"/>
                </a:cubicBezTo>
                <a:cubicBezTo>
                  <a:pt x="2987" y="203"/>
                  <a:pt x="2983" y="204"/>
                  <a:pt x="2979" y="204"/>
                </a:cubicBezTo>
                <a:cubicBezTo>
                  <a:pt x="2970" y="204"/>
                  <a:pt x="2962" y="204"/>
                  <a:pt x="2955" y="205"/>
                </a:cubicBezTo>
                <a:cubicBezTo>
                  <a:pt x="2949" y="206"/>
                  <a:pt x="2944" y="209"/>
                  <a:pt x="2938" y="211"/>
                </a:cubicBezTo>
                <a:cubicBezTo>
                  <a:pt x="2922" y="219"/>
                  <a:pt x="2905" y="230"/>
                  <a:pt x="2889" y="233"/>
                </a:cubicBezTo>
                <a:cubicBezTo>
                  <a:pt x="2884" y="235"/>
                  <a:pt x="2879" y="235"/>
                  <a:pt x="2874" y="235"/>
                </a:cubicBezTo>
                <a:cubicBezTo>
                  <a:pt x="2865" y="235"/>
                  <a:pt x="2855" y="233"/>
                  <a:pt x="2845" y="227"/>
                </a:cubicBezTo>
                <a:cubicBezTo>
                  <a:pt x="2840" y="224"/>
                  <a:pt x="2836" y="220"/>
                  <a:pt x="2833" y="215"/>
                </a:cubicBezTo>
                <a:cubicBezTo>
                  <a:pt x="2830" y="210"/>
                  <a:pt x="2828" y="205"/>
                  <a:pt x="2826" y="199"/>
                </a:cubicBezTo>
                <a:cubicBezTo>
                  <a:pt x="2826" y="199"/>
                  <a:pt x="2830" y="198"/>
                  <a:pt x="2834" y="196"/>
                </a:cubicBezTo>
                <a:cubicBezTo>
                  <a:pt x="2838" y="195"/>
                  <a:pt x="2844" y="192"/>
                  <a:pt x="2848" y="190"/>
                </a:cubicBezTo>
                <a:cubicBezTo>
                  <a:pt x="2852" y="186"/>
                  <a:pt x="2855" y="182"/>
                  <a:pt x="2858" y="178"/>
                </a:cubicBezTo>
                <a:cubicBezTo>
                  <a:pt x="2862" y="174"/>
                  <a:pt x="2865" y="169"/>
                  <a:pt x="2868" y="165"/>
                </a:cubicBezTo>
                <a:cubicBezTo>
                  <a:pt x="2887" y="133"/>
                  <a:pt x="2913" y="119"/>
                  <a:pt x="2947" y="119"/>
                </a:cubicBezTo>
                <a:cubicBezTo>
                  <a:pt x="2977" y="119"/>
                  <a:pt x="2973" y="62"/>
                  <a:pt x="3014" y="57"/>
                </a:cubicBezTo>
                <a:cubicBezTo>
                  <a:pt x="3020" y="57"/>
                  <a:pt x="3026" y="58"/>
                  <a:pt x="3032" y="59"/>
                </a:cubicBezTo>
                <a:cubicBezTo>
                  <a:pt x="3059" y="72"/>
                  <a:pt x="3076" y="93"/>
                  <a:pt x="3093" y="116"/>
                </a:cubicBezTo>
                <a:cubicBezTo>
                  <a:pt x="3096" y="120"/>
                  <a:pt x="3099" y="125"/>
                  <a:pt x="3103" y="129"/>
                </a:cubicBezTo>
                <a:cubicBezTo>
                  <a:pt x="3106" y="135"/>
                  <a:pt x="3109" y="141"/>
                  <a:pt x="3112" y="146"/>
                </a:cubicBezTo>
                <a:cubicBezTo>
                  <a:pt x="3115" y="152"/>
                  <a:pt x="3118" y="158"/>
                  <a:pt x="3121" y="164"/>
                </a:cubicBezTo>
                <a:cubicBezTo>
                  <a:pt x="3126" y="173"/>
                  <a:pt x="3131" y="182"/>
                  <a:pt x="3137" y="190"/>
                </a:cubicBezTo>
                <a:cubicBezTo>
                  <a:pt x="3140" y="194"/>
                  <a:pt x="3143" y="198"/>
                  <a:pt x="3147" y="202"/>
                </a:cubicBezTo>
                <a:cubicBezTo>
                  <a:pt x="3184" y="239"/>
                  <a:pt x="3249" y="235"/>
                  <a:pt x="3271" y="288"/>
                </a:cubicBezTo>
                <a:cubicBezTo>
                  <a:pt x="3272" y="293"/>
                  <a:pt x="3272" y="298"/>
                  <a:pt x="3272" y="302"/>
                </a:cubicBezTo>
                <a:cubicBezTo>
                  <a:pt x="3252" y="327"/>
                  <a:pt x="3243" y="354"/>
                  <a:pt x="3245" y="378"/>
                </a:cubicBezTo>
                <a:cubicBezTo>
                  <a:pt x="3246" y="383"/>
                  <a:pt x="3246" y="387"/>
                  <a:pt x="3248" y="392"/>
                </a:cubicBezTo>
                <a:cubicBezTo>
                  <a:pt x="3245" y="474"/>
                  <a:pt x="3340" y="456"/>
                  <a:pt x="3389" y="482"/>
                </a:cubicBezTo>
                <a:cubicBezTo>
                  <a:pt x="3394" y="485"/>
                  <a:pt x="3399" y="487"/>
                  <a:pt x="3404" y="489"/>
                </a:cubicBezTo>
                <a:cubicBezTo>
                  <a:pt x="3452" y="514"/>
                  <a:pt x="3499" y="549"/>
                  <a:pt x="3545" y="576"/>
                </a:cubicBezTo>
                <a:cubicBezTo>
                  <a:pt x="3548" y="579"/>
                  <a:pt x="3551" y="582"/>
                  <a:pt x="3554" y="585"/>
                </a:cubicBezTo>
                <a:cubicBezTo>
                  <a:pt x="3562" y="595"/>
                  <a:pt x="3569" y="607"/>
                  <a:pt x="3574" y="620"/>
                </a:cubicBezTo>
                <a:cubicBezTo>
                  <a:pt x="3577" y="626"/>
                  <a:pt x="3578" y="633"/>
                  <a:pt x="3580" y="639"/>
                </a:cubicBezTo>
                <a:cubicBezTo>
                  <a:pt x="3584" y="686"/>
                  <a:pt x="3570" y="711"/>
                  <a:pt x="3547" y="726"/>
                </a:cubicBezTo>
                <a:cubicBezTo>
                  <a:pt x="3542" y="729"/>
                  <a:pt x="3537" y="731"/>
                  <a:pt x="3531" y="733"/>
                </a:cubicBezTo>
                <a:cubicBezTo>
                  <a:pt x="3478" y="749"/>
                  <a:pt x="3421" y="744"/>
                  <a:pt x="3371" y="751"/>
                </a:cubicBezTo>
                <a:cubicBezTo>
                  <a:pt x="3365" y="752"/>
                  <a:pt x="3358" y="754"/>
                  <a:pt x="3352" y="755"/>
                </a:cubicBezTo>
                <a:cubicBezTo>
                  <a:pt x="3346" y="757"/>
                  <a:pt x="3341" y="759"/>
                  <a:pt x="3335" y="762"/>
                </a:cubicBezTo>
                <a:cubicBezTo>
                  <a:pt x="3330" y="765"/>
                  <a:pt x="3325" y="768"/>
                  <a:pt x="3321" y="772"/>
                </a:cubicBezTo>
                <a:cubicBezTo>
                  <a:pt x="3314" y="778"/>
                  <a:pt x="3309" y="786"/>
                  <a:pt x="3306" y="795"/>
                </a:cubicBezTo>
                <a:cubicBezTo>
                  <a:pt x="3305" y="799"/>
                  <a:pt x="3303" y="804"/>
                  <a:pt x="3303" y="809"/>
                </a:cubicBezTo>
                <a:cubicBezTo>
                  <a:pt x="3304" y="813"/>
                  <a:pt x="3306" y="818"/>
                  <a:pt x="3307" y="823"/>
                </a:cubicBezTo>
                <a:cubicBezTo>
                  <a:pt x="3318" y="864"/>
                  <a:pt x="3249" y="881"/>
                  <a:pt x="3283" y="904"/>
                </a:cubicBezTo>
                <a:cubicBezTo>
                  <a:pt x="3331" y="935"/>
                  <a:pt x="3378" y="952"/>
                  <a:pt x="3434" y="953"/>
                </a:cubicBezTo>
                <a:cubicBezTo>
                  <a:pt x="3441" y="954"/>
                  <a:pt x="3447" y="954"/>
                  <a:pt x="3453" y="954"/>
                </a:cubicBezTo>
                <a:cubicBezTo>
                  <a:pt x="3471" y="955"/>
                  <a:pt x="3488" y="956"/>
                  <a:pt x="3503" y="957"/>
                </a:cubicBezTo>
                <a:cubicBezTo>
                  <a:pt x="3521" y="961"/>
                  <a:pt x="3568" y="957"/>
                  <a:pt x="3559" y="994"/>
                </a:cubicBezTo>
                <a:cubicBezTo>
                  <a:pt x="3557" y="998"/>
                  <a:pt x="3555" y="1002"/>
                  <a:pt x="3552" y="1006"/>
                </a:cubicBezTo>
                <a:cubicBezTo>
                  <a:pt x="3550" y="1010"/>
                  <a:pt x="3548" y="1014"/>
                  <a:pt x="3547" y="1019"/>
                </a:cubicBezTo>
                <a:cubicBezTo>
                  <a:pt x="3585" y="1032"/>
                  <a:pt x="3628" y="1019"/>
                  <a:pt x="3666" y="1020"/>
                </a:cubicBezTo>
                <a:cubicBezTo>
                  <a:pt x="3673" y="1020"/>
                  <a:pt x="3679" y="1020"/>
                  <a:pt x="3685" y="1020"/>
                </a:cubicBezTo>
                <a:cubicBezTo>
                  <a:pt x="3726" y="1022"/>
                  <a:pt x="3764" y="1035"/>
                  <a:pt x="3785" y="1074"/>
                </a:cubicBezTo>
                <a:cubicBezTo>
                  <a:pt x="3790" y="1084"/>
                  <a:pt x="3794" y="1095"/>
                  <a:pt x="3798" y="1107"/>
                </a:cubicBezTo>
                <a:cubicBezTo>
                  <a:pt x="3794" y="1134"/>
                  <a:pt x="3760" y="1149"/>
                  <a:pt x="3751" y="1165"/>
                </a:cubicBezTo>
                <a:cubicBezTo>
                  <a:pt x="3749" y="1169"/>
                  <a:pt x="3748" y="1173"/>
                  <a:pt x="3749" y="1177"/>
                </a:cubicBezTo>
                <a:cubicBezTo>
                  <a:pt x="3797" y="1231"/>
                  <a:pt x="3870" y="1192"/>
                  <a:pt x="3926" y="1227"/>
                </a:cubicBezTo>
                <a:cubicBezTo>
                  <a:pt x="3968" y="1254"/>
                  <a:pt x="3933" y="1292"/>
                  <a:pt x="3924" y="1327"/>
                </a:cubicBezTo>
                <a:cubicBezTo>
                  <a:pt x="3923" y="1332"/>
                  <a:pt x="3922" y="1337"/>
                  <a:pt x="3922" y="1342"/>
                </a:cubicBezTo>
                <a:cubicBezTo>
                  <a:pt x="3952" y="1360"/>
                  <a:pt x="3948" y="1395"/>
                  <a:pt x="3956" y="1426"/>
                </a:cubicBezTo>
                <a:cubicBezTo>
                  <a:pt x="3958" y="1431"/>
                  <a:pt x="3960" y="1434"/>
                  <a:pt x="3964" y="1437"/>
                </a:cubicBezTo>
                <a:cubicBezTo>
                  <a:pt x="3999" y="1449"/>
                  <a:pt x="4004" y="1484"/>
                  <a:pt x="4021" y="1511"/>
                </a:cubicBezTo>
                <a:cubicBezTo>
                  <a:pt x="4024" y="1516"/>
                  <a:pt x="4026" y="1521"/>
                  <a:pt x="4029" y="1526"/>
                </a:cubicBezTo>
                <a:cubicBezTo>
                  <a:pt x="4023" y="1547"/>
                  <a:pt x="4022" y="1565"/>
                  <a:pt x="4025" y="1580"/>
                </a:cubicBezTo>
                <a:cubicBezTo>
                  <a:pt x="4026" y="1586"/>
                  <a:pt x="4027" y="1591"/>
                  <a:pt x="4029" y="1596"/>
                </a:cubicBezTo>
                <a:cubicBezTo>
                  <a:pt x="4042" y="1621"/>
                  <a:pt x="4064" y="1652"/>
                  <a:pt x="4081" y="1675"/>
                </a:cubicBezTo>
                <a:cubicBezTo>
                  <a:pt x="4111" y="1710"/>
                  <a:pt x="4111" y="1768"/>
                  <a:pt x="4166" y="1780"/>
                </a:cubicBezTo>
                <a:cubicBezTo>
                  <a:pt x="4170" y="1783"/>
                  <a:pt x="4175" y="1786"/>
                  <a:pt x="4180" y="1789"/>
                </a:cubicBezTo>
                <a:cubicBezTo>
                  <a:pt x="4202" y="1805"/>
                  <a:pt x="4219" y="1825"/>
                  <a:pt x="4232" y="1854"/>
                </a:cubicBezTo>
                <a:cubicBezTo>
                  <a:pt x="4235" y="1858"/>
                  <a:pt x="4238" y="1863"/>
                  <a:pt x="4241" y="1867"/>
                </a:cubicBezTo>
                <a:cubicBezTo>
                  <a:pt x="4243" y="1870"/>
                  <a:pt x="4246" y="1873"/>
                  <a:pt x="4248" y="1876"/>
                </a:cubicBezTo>
                <a:cubicBezTo>
                  <a:pt x="4258" y="1905"/>
                  <a:pt x="4293" y="1905"/>
                  <a:pt x="4318" y="1918"/>
                </a:cubicBezTo>
                <a:cubicBezTo>
                  <a:pt x="4327" y="1923"/>
                  <a:pt x="4336" y="1932"/>
                  <a:pt x="4336" y="1940"/>
                </a:cubicBezTo>
                <a:cubicBezTo>
                  <a:pt x="4331" y="1971"/>
                  <a:pt x="4306" y="1994"/>
                  <a:pt x="4314" y="2028"/>
                </a:cubicBezTo>
                <a:cubicBezTo>
                  <a:pt x="4313" y="2033"/>
                  <a:pt x="4313" y="2039"/>
                  <a:pt x="4313" y="2044"/>
                </a:cubicBezTo>
                <a:cubicBezTo>
                  <a:pt x="4312" y="2065"/>
                  <a:pt x="4317" y="2086"/>
                  <a:pt x="4331" y="2106"/>
                </a:cubicBezTo>
                <a:cubicBezTo>
                  <a:pt x="4332" y="2107"/>
                  <a:pt x="4333" y="2108"/>
                  <a:pt x="4334" y="2109"/>
                </a:cubicBezTo>
                <a:cubicBezTo>
                  <a:pt x="4362" y="2127"/>
                  <a:pt x="4426" y="2131"/>
                  <a:pt x="4384" y="2175"/>
                </a:cubicBezTo>
                <a:cubicBezTo>
                  <a:pt x="4384" y="2176"/>
                  <a:pt x="4383" y="2178"/>
                  <a:pt x="4382" y="2179"/>
                </a:cubicBezTo>
                <a:moveTo>
                  <a:pt x="5201" y="2678"/>
                </a:moveTo>
                <a:cubicBezTo>
                  <a:pt x="5202" y="2700"/>
                  <a:pt x="5208" y="2718"/>
                  <a:pt x="5218" y="2732"/>
                </a:cubicBezTo>
                <a:cubicBezTo>
                  <a:pt x="5221" y="2737"/>
                  <a:pt x="5225" y="2741"/>
                  <a:pt x="5229" y="2745"/>
                </a:cubicBezTo>
                <a:cubicBezTo>
                  <a:pt x="5233" y="2749"/>
                  <a:pt x="5237" y="2753"/>
                  <a:pt x="5242" y="2757"/>
                </a:cubicBezTo>
                <a:cubicBezTo>
                  <a:pt x="5267" y="2782"/>
                  <a:pt x="5280" y="2818"/>
                  <a:pt x="5319" y="2827"/>
                </a:cubicBezTo>
                <a:cubicBezTo>
                  <a:pt x="5280" y="2840"/>
                  <a:pt x="5254" y="2804"/>
                  <a:pt x="5231" y="2784"/>
                </a:cubicBezTo>
                <a:cubicBezTo>
                  <a:pt x="5225" y="2781"/>
                  <a:pt x="5220" y="2779"/>
                  <a:pt x="5215" y="2776"/>
                </a:cubicBezTo>
                <a:cubicBezTo>
                  <a:pt x="5211" y="2773"/>
                  <a:pt x="5206" y="2769"/>
                  <a:pt x="5202" y="2766"/>
                </a:cubicBezTo>
                <a:cubicBezTo>
                  <a:pt x="5195" y="2758"/>
                  <a:pt x="5188" y="2749"/>
                  <a:pt x="5183" y="2738"/>
                </a:cubicBezTo>
                <a:cubicBezTo>
                  <a:pt x="5180" y="2733"/>
                  <a:pt x="5178" y="2728"/>
                  <a:pt x="5176" y="2722"/>
                </a:cubicBezTo>
                <a:cubicBezTo>
                  <a:pt x="5174" y="2718"/>
                  <a:pt x="5172" y="2714"/>
                  <a:pt x="5170" y="2710"/>
                </a:cubicBezTo>
                <a:cubicBezTo>
                  <a:pt x="5162" y="2689"/>
                  <a:pt x="5156" y="2665"/>
                  <a:pt x="5151" y="2641"/>
                </a:cubicBezTo>
                <a:cubicBezTo>
                  <a:pt x="5142" y="2618"/>
                  <a:pt x="5121" y="2610"/>
                  <a:pt x="5111" y="2587"/>
                </a:cubicBezTo>
                <a:cubicBezTo>
                  <a:pt x="5108" y="2583"/>
                  <a:pt x="5105" y="2579"/>
                  <a:pt x="5102" y="2576"/>
                </a:cubicBezTo>
                <a:cubicBezTo>
                  <a:pt x="5085" y="2558"/>
                  <a:pt x="5061" y="2543"/>
                  <a:pt x="5031" y="2531"/>
                </a:cubicBezTo>
                <a:cubicBezTo>
                  <a:pt x="5027" y="2527"/>
                  <a:pt x="5023" y="2522"/>
                  <a:pt x="5019" y="2518"/>
                </a:cubicBezTo>
                <a:cubicBezTo>
                  <a:pt x="5015" y="2513"/>
                  <a:pt x="5012" y="2508"/>
                  <a:pt x="5009" y="2503"/>
                </a:cubicBezTo>
                <a:cubicBezTo>
                  <a:pt x="4977" y="2455"/>
                  <a:pt x="4992" y="2404"/>
                  <a:pt x="4982" y="2355"/>
                </a:cubicBezTo>
                <a:cubicBezTo>
                  <a:pt x="4981" y="2349"/>
                  <a:pt x="4979" y="2344"/>
                  <a:pt x="4977" y="2339"/>
                </a:cubicBezTo>
                <a:cubicBezTo>
                  <a:pt x="4975" y="2334"/>
                  <a:pt x="4972" y="2328"/>
                  <a:pt x="4969" y="2323"/>
                </a:cubicBezTo>
                <a:cubicBezTo>
                  <a:pt x="4967" y="2317"/>
                  <a:pt x="4964" y="2312"/>
                  <a:pt x="4962" y="2306"/>
                </a:cubicBezTo>
                <a:cubicBezTo>
                  <a:pt x="4942" y="2273"/>
                  <a:pt x="4930" y="2242"/>
                  <a:pt x="4920" y="2207"/>
                </a:cubicBezTo>
                <a:cubicBezTo>
                  <a:pt x="4919" y="2202"/>
                  <a:pt x="4917" y="2197"/>
                  <a:pt x="4916" y="2192"/>
                </a:cubicBezTo>
                <a:cubicBezTo>
                  <a:pt x="4901" y="2166"/>
                  <a:pt x="4914" y="2131"/>
                  <a:pt x="4883" y="2109"/>
                </a:cubicBezTo>
                <a:cubicBezTo>
                  <a:pt x="4845" y="2078"/>
                  <a:pt x="4806" y="2109"/>
                  <a:pt x="4799" y="2147"/>
                </a:cubicBezTo>
                <a:cubicBezTo>
                  <a:pt x="4797" y="2152"/>
                  <a:pt x="4795" y="2157"/>
                  <a:pt x="4793" y="2162"/>
                </a:cubicBezTo>
                <a:cubicBezTo>
                  <a:pt x="4789" y="2173"/>
                  <a:pt x="4783" y="2184"/>
                  <a:pt x="4776" y="2194"/>
                </a:cubicBezTo>
                <a:cubicBezTo>
                  <a:pt x="4774" y="2197"/>
                  <a:pt x="4771" y="2200"/>
                  <a:pt x="4769" y="2202"/>
                </a:cubicBezTo>
                <a:cubicBezTo>
                  <a:pt x="4745" y="2228"/>
                  <a:pt x="4702" y="2206"/>
                  <a:pt x="4685" y="2180"/>
                </a:cubicBezTo>
                <a:cubicBezTo>
                  <a:pt x="4715" y="2175"/>
                  <a:pt x="4745" y="2166"/>
                  <a:pt x="4756" y="2134"/>
                </a:cubicBezTo>
                <a:cubicBezTo>
                  <a:pt x="4758" y="2129"/>
                  <a:pt x="4760" y="2124"/>
                  <a:pt x="4761" y="2119"/>
                </a:cubicBezTo>
                <a:cubicBezTo>
                  <a:pt x="4762" y="2088"/>
                  <a:pt x="4758" y="2045"/>
                  <a:pt x="4777" y="2028"/>
                </a:cubicBezTo>
                <a:cubicBezTo>
                  <a:pt x="4780" y="2025"/>
                  <a:pt x="4784" y="2023"/>
                  <a:pt x="4789" y="2021"/>
                </a:cubicBezTo>
                <a:cubicBezTo>
                  <a:pt x="4819" y="2019"/>
                  <a:pt x="4854" y="2016"/>
                  <a:pt x="4885" y="2021"/>
                </a:cubicBezTo>
                <a:cubicBezTo>
                  <a:pt x="4891" y="2022"/>
                  <a:pt x="4897" y="2023"/>
                  <a:pt x="4903" y="2025"/>
                </a:cubicBezTo>
                <a:cubicBezTo>
                  <a:pt x="4961" y="2033"/>
                  <a:pt x="4961" y="2100"/>
                  <a:pt x="4976" y="2148"/>
                </a:cubicBezTo>
                <a:cubicBezTo>
                  <a:pt x="4978" y="2154"/>
                  <a:pt x="4980" y="2160"/>
                  <a:pt x="4982" y="2166"/>
                </a:cubicBezTo>
                <a:cubicBezTo>
                  <a:pt x="5000" y="2214"/>
                  <a:pt x="5027" y="2258"/>
                  <a:pt x="5048" y="2303"/>
                </a:cubicBezTo>
                <a:cubicBezTo>
                  <a:pt x="5049" y="2308"/>
                  <a:pt x="5049" y="2312"/>
                  <a:pt x="5050" y="2317"/>
                </a:cubicBezTo>
                <a:cubicBezTo>
                  <a:pt x="5050" y="2322"/>
                  <a:pt x="5050" y="2326"/>
                  <a:pt x="5050" y="2331"/>
                </a:cubicBezTo>
                <a:cubicBezTo>
                  <a:pt x="5049" y="2389"/>
                  <a:pt x="5031" y="2451"/>
                  <a:pt x="5086" y="2481"/>
                </a:cubicBezTo>
                <a:cubicBezTo>
                  <a:pt x="5091" y="2484"/>
                  <a:pt x="5095" y="2486"/>
                  <a:pt x="5100" y="2489"/>
                </a:cubicBezTo>
                <a:cubicBezTo>
                  <a:pt x="5104" y="2491"/>
                  <a:pt x="5109" y="2493"/>
                  <a:pt x="5113" y="2496"/>
                </a:cubicBezTo>
                <a:cubicBezTo>
                  <a:pt x="5158" y="2503"/>
                  <a:pt x="5184" y="2533"/>
                  <a:pt x="5193" y="2570"/>
                </a:cubicBezTo>
                <a:cubicBezTo>
                  <a:pt x="5194" y="2575"/>
                  <a:pt x="5195" y="2580"/>
                  <a:pt x="5196" y="2586"/>
                </a:cubicBezTo>
                <a:cubicBezTo>
                  <a:pt x="5205" y="2609"/>
                  <a:pt x="5195" y="2632"/>
                  <a:pt x="5196" y="2654"/>
                </a:cubicBezTo>
                <a:cubicBezTo>
                  <a:pt x="5196" y="2659"/>
                  <a:pt x="5196" y="2663"/>
                  <a:pt x="5198" y="2668"/>
                </a:cubicBezTo>
                <a:cubicBezTo>
                  <a:pt x="5199" y="2671"/>
                  <a:pt x="5200" y="2675"/>
                  <a:pt x="5201" y="2678"/>
                </a:cubicBezTo>
                <a:moveTo>
                  <a:pt x="4" y="2907"/>
                </a:moveTo>
                <a:lnTo>
                  <a:pt x="6" y="2927"/>
                </a:lnTo>
                <a:lnTo>
                  <a:pt x="5236" y="2927"/>
                </a:lnTo>
                <a:cubicBezTo>
                  <a:pt x="5240" y="2927"/>
                  <a:pt x="5244" y="2927"/>
                  <a:pt x="5247" y="2927"/>
                </a:cubicBezTo>
                <a:cubicBezTo>
                  <a:pt x="5260" y="2928"/>
                  <a:pt x="5272" y="2928"/>
                  <a:pt x="5285" y="2928"/>
                </a:cubicBezTo>
                <a:cubicBezTo>
                  <a:pt x="5289" y="2928"/>
                  <a:pt x="5293" y="2928"/>
                  <a:pt x="5297" y="2928"/>
                </a:cubicBezTo>
                <a:cubicBezTo>
                  <a:pt x="5328" y="2929"/>
                  <a:pt x="5366" y="2937"/>
                  <a:pt x="5379" y="2924"/>
                </a:cubicBezTo>
                <a:cubicBezTo>
                  <a:pt x="5440" y="2840"/>
                  <a:pt x="5323" y="2800"/>
                  <a:pt x="5278" y="2742"/>
                </a:cubicBezTo>
                <a:cubicBezTo>
                  <a:pt x="5275" y="2738"/>
                  <a:pt x="5271" y="2734"/>
                  <a:pt x="5268" y="2729"/>
                </a:cubicBezTo>
                <a:cubicBezTo>
                  <a:pt x="5264" y="2725"/>
                  <a:pt x="5261" y="2720"/>
                  <a:pt x="5258" y="2716"/>
                </a:cubicBezTo>
                <a:cubicBezTo>
                  <a:pt x="5254" y="2712"/>
                  <a:pt x="5251" y="2708"/>
                  <a:pt x="5248" y="2704"/>
                </a:cubicBezTo>
                <a:cubicBezTo>
                  <a:pt x="5240" y="2691"/>
                  <a:pt x="5234" y="2676"/>
                  <a:pt x="5230" y="2659"/>
                </a:cubicBezTo>
                <a:cubicBezTo>
                  <a:pt x="5229" y="2654"/>
                  <a:pt x="5228" y="2648"/>
                  <a:pt x="5228" y="2642"/>
                </a:cubicBezTo>
                <a:cubicBezTo>
                  <a:pt x="5227" y="2637"/>
                  <a:pt x="5227" y="2633"/>
                  <a:pt x="5227" y="2628"/>
                </a:cubicBezTo>
                <a:cubicBezTo>
                  <a:pt x="5227" y="2623"/>
                  <a:pt x="5228" y="2617"/>
                  <a:pt x="5230" y="2612"/>
                </a:cubicBezTo>
                <a:cubicBezTo>
                  <a:pt x="5232" y="2605"/>
                  <a:pt x="5233" y="2599"/>
                  <a:pt x="5233" y="2593"/>
                </a:cubicBezTo>
                <a:cubicBezTo>
                  <a:pt x="5240" y="2530"/>
                  <a:pt x="5202" y="2480"/>
                  <a:pt x="5136" y="2473"/>
                </a:cubicBezTo>
                <a:cubicBezTo>
                  <a:pt x="5131" y="2471"/>
                  <a:pt x="5125" y="2469"/>
                  <a:pt x="5120" y="2467"/>
                </a:cubicBezTo>
                <a:cubicBezTo>
                  <a:pt x="5110" y="2462"/>
                  <a:pt x="5100" y="2457"/>
                  <a:pt x="5090" y="2450"/>
                </a:cubicBezTo>
                <a:cubicBezTo>
                  <a:pt x="5086" y="2441"/>
                  <a:pt x="5078" y="2432"/>
                  <a:pt x="5078" y="2423"/>
                </a:cubicBezTo>
                <a:cubicBezTo>
                  <a:pt x="5075" y="2392"/>
                  <a:pt x="5082" y="2361"/>
                  <a:pt x="5085" y="2331"/>
                </a:cubicBezTo>
                <a:cubicBezTo>
                  <a:pt x="5086" y="2320"/>
                  <a:pt x="5087" y="2310"/>
                  <a:pt x="5086" y="2300"/>
                </a:cubicBezTo>
                <a:cubicBezTo>
                  <a:pt x="5086" y="2295"/>
                  <a:pt x="5086" y="2290"/>
                  <a:pt x="5085" y="2285"/>
                </a:cubicBezTo>
                <a:cubicBezTo>
                  <a:pt x="5084" y="2281"/>
                  <a:pt x="5082" y="2276"/>
                  <a:pt x="5081" y="2272"/>
                </a:cubicBezTo>
                <a:cubicBezTo>
                  <a:pt x="5052" y="2228"/>
                  <a:pt x="5009" y="2193"/>
                  <a:pt x="5011" y="2134"/>
                </a:cubicBezTo>
                <a:cubicBezTo>
                  <a:pt x="5010" y="2128"/>
                  <a:pt x="5008" y="2122"/>
                  <a:pt x="5006" y="2116"/>
                </a:cubicBezTo>
                <a:cubicBezTo>
                  <a:pt x="5004" y="2105"/>
                  <a:pt x="5001" y="2095"/>
                  <a:pt x="4999" y="2085"/>
                </a:cubicBezTo>
                <a:cubicBezTo>
                  <a:pt x="4997" y="2074"/>
                  <a:pt x="4995" y="2064"/>
                  <a:pt x="4993" y="2053"/>
                </a:cubicBezTo>
                <a:cubicBezTo>
                  <a:pt x="5000" y="1967"/>
                  <a:pt x="4905" y="1958"/>
                  <a:pt x="4846" y="1973"/>
                </a:cubicBezTo>
                <a:cubicBezTo>
                  <a:pt x="4841" y="1974"/>
                  <a:pt x="4836" y="1975"/>
                  <a:pt x="4831" y="1976"/>
                </a:cubicBezTo>
                <a:cubicBezTo>
                  <a:pt x="4796" y="1979"/>
                  <a:pt x="4763" y="1960"/>
                  <a:pt x="4733" y="1976"/>
                </a:cubicBezTo>
                <a:cubicBezTo>
                  <a:pt x="4685" y="2002"/>
                  <a:pt x="4728" y="2060"/>
                  <a:pt x="4722" y="2106"/>
                </a:cubicBezTo>
                <a:cubicBezTo>
                  <a:pt x="4719" y="2110"/>
                  <a:pt x="4715" y="2113"/>
                  <a:pt x="4712" y="2116"/>
                </a:cubicBezTo>
                <a:cubicBezTo>
                  <a:pt x="4677" y="2143"/>
                  <a:pt x="4620" y="2137"/>
                  <a:pt x="4580" y="2116"/>
                </a:cubicBezTo>
                <a:cubicBezTo>
                  <a:pt x="4575" y="2114"/>
                  <a:pt x="4570" y="2112"/>
                  <a:pt x="4565" y="2110"/>
                </a:cubicBezTo>
                <a:cubicBezTo>
                  <a:pt x="4547" y="2104"/>
                  <a:pt x="4529" y="2101"/>
                  <a:pt x="4508" y="2105"/>
                </a:cubicBezTo>
                <a:cubicBezTo>
                  <a:pt x="4504" y="2106"/>
                  <a:pt x="4500" y="2107"/>
                  <a:pt x="4495" y="2109"/>
                </a:cubicBezTo>
                <a:cubicBezTo>
                  <a:pt x="4444" y="2113"/>
                  <a:pt x="4409" y="2078"/>
                  <a:pt x="4361" y="2069"/>
                </a:cubicBezTo>
                <a:cubicBezTo>
                  <a:pt x="4357" y="2067"/>
                  <a:pt x="4354" y="2062"/>
                  <a:pt x="4352" y="2058"/>
                </a:cubicBezTo>
                <a:cubicBezTo>
                  <a:pt x="4349" y="2051"/>
                  <a:pt x="4349" y="2038"/>
                  <a:pt x="4349" y="2029"/>
                </a:cubicBezTo>
                <a:cubicBezTo>
                  <a:pt x="4349" y="2027"/>
                  <a:pt x="4350" y="2025"/>
                  <a:pt x="4350" y="2023"/>
                </a:cubicBezTo>
                <a:cubicBezTo>
                  <a:pt x="4357" y="1980"/>
                  <a:pt x="4413" y="1963"/>
                  <a:pt x="4400" y="1914"/>
                </a:cubicBezTo>
                <a:cubicBezTo>
                  <a:pt x="4387" y="1874"/>
                  <a:pt x="4336" y="1865"/>
                  <a:pt x="4298" y="1855"/>
                </a:cubicBezTo>
                <a:cubicBezTo>
                  <a:pt x="4293" y="1852"/>
                  <a:pt x="4289" y="1849"/>
                  <a:pt x="4285" y="1846"/>
                </a:cubicBezTo>
                <a:cubicBezTo>
                  <a:pt x="4274" y="1836"/>
                  <a:pt x="4267" y="1824"/>
                  <a:pt x="4269" y="1807"/>
                </a:cubicBezTo>
                <a:cubicBezTo>
                  <a:pt x="4269" y="1806"/>
                  <a:pt x="4269" y="1805"/>
                  <a:pt x="4268" y="1804"/>
                </a:cubicBezTo>
                <a:cubicBezTo>
                  <a:pt x="4258" y="1760"/>
                  <a:pt x="4223" y="1740"/>
                  <a:pt x="4193" y="1717"/>
                </a:cubicBezTo>
                <a:cubicBezTo>
                  <a:pt x="4189" y="1713"/>
                  <a:pt x="4184" y="1710"/>
                  <a:pt x="4180" y="1706"/>
                </a:cubicBezTo>
                <a:cubicBezTo>
                  <a:pt x="4150" y="1683"/>
                  <a:pt x="4137" y="1648"/>
                  <a:pt x="4124" y="1613"/>
                </a:cubicBezTo>
                <a:cubicBezTo>
                  <a:pt x="4121" y="1607"/>
                  <a:pt x="4118" y="1601"/>
                  <a:pt x="4116" y="1595"/>
                </a:cubicBezTo>
                <a:cubicBezTo>
                  <a:pt x="4102" y="1566"/>
                  <a:pt x="4087" y="1539"/>
                  <a:pt x="4074" y="1512"/>
                </a:cubicBezTo>
                <a:cubicBezTo>
                  <a:pt x="4071" y="1506"/>
                  <a:pt x="4068" y="1501"/>
                  <a:pt x="4065" y="1496"/>
                </a:cubicBezTo>
                <a:cubicBezTo>
                  <a:pt x="4050" y="1470"/>
                  <a:pt x="4036" y="1443"/>
                  <a:pt x="4030" y="1412"/>
                </a:cubicBezTo>
                <a:cubicBezTo>
                  <a:pt x="4029" y="1406"/>
                  <a:pt x="4028" y="1400"/>
                  <a:pt x="4027" y="1394"/>
                </a:cubicBezTo>
                <a:cubicBezTo>
                  <a:pt x="4024" y="1369"/>
                  <a:pt x="4025" y="1343"/>
                  <a:pt x="4020" y="1321"/>
                </a:cubicBezTo>
                <a:cubicBezTo>
                  <a:pt x="4019" y="1320"/>
                  <a:pt x="4018" y="1319"/>
                  <a:pt x="4018" y="1317"/>
                </a:cubicBezTo>
                <a:cubicBezTo>
                  <a:pt x="4007" y="1295"/>
                  <a:pt x="3991" y="1281"/>
                  <a:pt x="4004" y="1245"/>
                </a:cubicBezTo>
                <a:cubicBezTo>
                  <a:pt x="4008" y="1236"/>
                  <a:pt x="3999" y="1223"/>
                  <a:pt x="3993" y="1213"/>
                </a:cubicBezTo>
                <a:cubicBezTo>
                  <a:pt x="3989" y="1204"/>
                  <a:pt x="3983" y="1196"/>
                  <a:pt x="3978" y="1188"/>
                </a:cubicBezTo>
                <a:cubicBezTo>
                  <a:pt x="3942" y="1132"/>
                  <a:pt x="3897" y="1077"/>
                  <a:pt x="3903" y="1005"/>
                </a:cubicBezTo>
                <a:cubicBezTo>
                  <a:pt x="3902" y="996"/>
                  <a:pt x="3901" y="987"/>
                  <a:pt x="3900" y="979"/>
                </a:cubicBezTo>
                <a:cubicBezTo>
                  <a:pt x="3895" y="944"/>
                  <a:pt x="3887" y="912"/>
                  <a:pt x="3866" y="883"/>
                </a:cubicBezTo>
                <a:cubicBezTo>
                  <a:pt x="3860" y="875"/>
                  <a:pt x="3853" y="867"/>
                  <a:pt x="3845" y="859"/>
                </a:cubicBezTo>
                <a:cubicBezTo>
                  <a:pt x="3839" y="854"/>
                  <a:pt x="3833" y="849"/>
                  <a:pt x="3827" y="845"/>
                </a:cubicBezTo>
                <a:cubicBezTo>
                  <a:pt x="3836" y="850"/>
                  <a:pt x="3844" y="850"/>
                  <a:pt x="3853" y="855"/>
                </a:cubicBezTo>
                <a:cubicBezTo>
                  <a:pt x="3846" y="853"/>
                  <a:pt x="3840" y="851"/>
                  <a:pt x="3833" y="849"/>
                </a:cubicBezTo>
                <a:cubicBezTo>
                  <a:pt x="3775" y="801"/>
                  <a:pt x="3689" y="771"/>
                  <a:pt x="3644" y="708"/>
                </a:cubicBezTo>
                <a:cubicBezTo>
                  <a:pt x="3640" y="703"/>
                  <a:pt x="3637" y="698"/>
                  <a:pt x="3634" y="693"/>
                </a:cubicBezTo>
                <a:cubicBezTo>
                  <a:pt x="3646" y="638"/>
                  <a:pt x="3637" y="585"/>
                  <a:pt x="3590" y="554"/>
                </a:cubicBezTo>
                <a:cubicBezTo>
                  <a:pt x="3586" y="551"/>
                  <a:pt x="3583" y="547"/>
                  <a:pt x="3579" y="543"/>
                </a:cubicBezTo>
                <a:cubicBezTo>
                  <a:pt x="3559" y="525"/>
                  <a:pt x="3538" y="507"/>
                  <a:pt x="3510" y="496"/>
                </a:cubicBezTo>
                <a:cubicBezTo>
                  <a:pt x="3507" y="494"/>
                  <a:pt x="3503" y="492"/>
                  <a:pt x="3499" y="490"/>
                </a:cubicBezTo>
                <a:cubicBezTo>
                  <a:pt x="3489" y="484"/>
                  <a:pt x="3479" y="478"/>
                  <a:pt x="3469" y="472"/>
                </a:cubicBezTo>
                <a:cubicBezTo>
                  <a:pt x="3465" y="469"/>
                  <a:pt x="3461" y="466"/>
                  <a:pt x="3457" y="464"/>
                </a:cubicBezTo>
                <a:cubicBezTo>
                  <a:pt x="3448" y="457"/>
                  <a:pt x="3437" y="451"/>
                  <a:pt x="3425" y="446"/>
                </a:cubicBezTo>
                <a:cubicBezTo>
                  <a:pt x="3421" y="444"/>
                  <a:pt x="3417" y="442"/>
                  <a:pt x="3413" y="441"/>
                </a:cubicBezTo>
                <a:cubicBezTo>
                  <a:pt x="3408" y="438"/>
                  <a:pt x="3403" y="436"/>
                  <a:pt x="3397" y="434"/>
                </a:cubicBezTo>
                <a:cubicBezTo>
                  <a:pt x="3392" y="432"/>
                  <a:pt x="3387" y="431"/>
                  <a:pt x="3381" y="429"/>
                </a:cubicBezTo>
                <a:cubicBezTo>
                  <a:pt x="3348" y="421"/>
                  <a:pt x="3275" y="425"/>
                  <a:pt x="3286" y="371"/>
                </a:cubicBezTo>
                <a:cubicBezTo>
                  <a:pt x="3288" y="366"/>
                  <a:pt x="3291" y="362"/>
                  <a:pt x="3296" y="359"/>
                </a:cubicBezTo>
                <a:cubicBezTo>
                  <a:pt x="3302" y="357"/>
                  <a:pt x="3308" y="356"/>
                  <a:pt x="3313" y="353"/>
                </a:cubicBezTo>
                <a:cubicBezTo>
                  <a:pt x="3346" y="336"/>
                  <a:pt x="3354" y="289"/>
                  <a:pt x="3331" y="266"/>
                </a:cubicBezTo>
                <a:cubicBezTo>
                  <a:pt x="3296" y="221"/>
                  <a:pt x="3236" y="226"/>
                  <a:pt x="3199" y="190"/>
                </a:cubicBezTo>
                <a:cubicBezTo>
                  <a:pt x="3195" y="187"/>
                  <a:pt x="3191" y="183"/>
                  <a:pt x="3187" y="179"/>
                </a:cubicBezTo>
                <a:cubicBezTo>
                  <a:pt x="3172" y="163"/>
                  <a:pt x="3159" y="145"/>
                  <a:pt x="3151" y="122"/>
                </a:cubicBezTo>
                <a:cubicBezTo>
                  <a:pt x="3148" y="116"/>
                  <a:pt x="3146" y="111"/>
                  <a:pt x="3144" y="105"/>
                </a:cubicBezTo>
                <a:cubicBezTo>
                  <a:pt x="3140" y="101"/>
                  <a:pt x="3137" y="97"/>
                  <a:pt x="3133" y="92"/>
                </a:cubicBezTo>
                <a:cubicBezTo>
                  <a:pt x="3109" y="67"/>
                  <a:pt x="3081" y="46"/>
                  <a:pt x="3049" y="29"/>
                </a:cubicBezTo>
                <a:cubicBezTo>
                  <a:pt x="3044" y="26"/>
                  <a:pt x="3040" y="23"/>
                  <a:pt x="3035" y="21"/>
                </a:cubicBezTo>
                <a:cubicBezTo>
                  <a:pt x="3030" y="18"/>
                  <a:pt x="3025" y="16"/>
                  <a:pt x="3020" y="14"/>
                </a:cubicBezTo>
                <a:cubicBezTo>
                  <a:pt x="2947" y="0"/>
                  <a:pt x="2887" y="66"/>
                  <a:pt x="2843" y="121"/>
                </a:cubicBezTo>
                <a:cubicBezTo>
                  <a:pt x="2839" y="125"/>
                  <a:pt x="2834" y="129"/>
                  <a:pt x="2828" y="132"/>
                </a:cubicBezTo>
                <a:cubicBezTo>
                  <a:pt x="2823" y="135"/>
                  <a:pt x="2817" y="137"/>
                  <a:pt x="2810" y="138"/>
                </a:cubicBezTo>
                <a:cubicBezTo>
                  <a:pt x="2805" y="139"/>
                  <a:pt x="2801" y="141"/>
                  <a:pt x="2797" y="143"/>
                </a:cubicBezTo>
                <a:cubicBezTo>
                  <a:pt x="2785" y="148"/>
                  <a:pt x="2774" y="159"/>
                  <a:pt x="2766" y="177"/>
                </a:cubicBezTo>
                <a:cubicBezTo>
                  <a:pt x="2763" y="182"/>
                  <a:pt x="2760" y="187"/>
                  <a:pt x="2757" y="193"/>
                </a:cubicBezTo>
                <a:cubicBezTo>
                  <a:pt x="2740" y="230"/>
                  <a:pt x="2731" y="281"/>
                  <a:pt x="2706" y="310"/>
                </a:cubicBezTo>
                <a:cubicBezTo>
                  <a:pt x="2702" y="315"/>
                  <a:pt x="2699" y="320"/>
                  <a:pt x="2695" y="326"/>
                </a:cubicBezTo>
                <a:cubicBezTo>
                  <a:pt x="2691" y="332"/>
                  <a:pt x="2687" y="338"/>
                  <a:pt x="2683" y="343"/>
                </a:cubicBezTo>
                <a:cubicBezTo>
                  <a:pt x="2662" y="372"/>
                  <a:pt x="2632" y="336"/>
                  <a:pt x="2606" y="359"/>
                </a:cubicBezTo>
                <a:cubicBezTo>
                  <a:pt x="2576" y="385"/>
                  <a:pt x="2580" y="456"/>
                  <a:pt x="2525" y="451"/>
                </a:cubicBezTo>
                <a:cubicBezTo>
                  <a:pt x="2521" y="451"/>
                  <a:pt x="2517" y="450"/>
                  <a:pt x="2514" y="450"/>
                </a:cubicBezTo>
                <a:cubicBezTo>
                  <a:pt x="2502" y="448"/>
                  <a:pt x="2492" y="446"/>
                  <a:pt x="2482" y="444"/>
                </a:cubicBezTo>
                <a:cubicBezTo>
                  <a:pt x="2476" y="443"/>
                  <a:pt x="2470" y="441"/>
                  <a:pt x="2464" y="439"/>
                </a:cubicBezTo>
                <a:cubicBezTo>
                  <a:pt x="2454" y="430"/>
                  <a:pt x="2444" y="422"/>
                  <a:pt x="2433" y="415"/>
                </a:cubicBezTo>
                <a:cubicBezTo>
                  <a:pt x="2427" y="411"/>
                  <a:pt x="2422" y="408"/>
                  <a:pt x="2417" y="404"/>
                </a:cubicBezTo>
                <a:cubicBezTo>
                  <a:pt x="2395" y="381"/>
                  <a:pt x="2417" y="336"/>
                  <a:pt x="2382" y="332"/>
                </a:cubicBezTo>
                <a:cubicBezTo>
                  <a:pt x="2335" y="332"/>
                  <a:pt x="2296" y="367"/>
                  <a:pt x="2248" y="376"/>
                </a:cubicBezTo>
                <a:cubicBezTo>
                  <a:pt x="2244" y="376"/>
                  <a:pt x="2240" y="376"/>
                  <a:pt x="2236" y="375"/>
                </a:cubicBezTo>
                <a:cubicBezTo>
                  <a:pt x="2223" y="372"/>
                  <a:pt x="2210" y="365"/>
                  <a:pt x="2198" y="359"/>
                </a:cubicBezTo>
                <a:cubicBezTo>
                  <a:pt x="2192" y="355"/>
                  <a:pt x="2186" y="351"/>
                  <a:pt x="2180" y="348"/>
                </a:cubicBezTo>
                <a:cubicBezTo>
                  <a:pt x="2174" y="345"/>
                  <a:pt x="2167" y="343"/>
                  <a:pt x="2160" y="343"/>
                </a:cubicBezTo>
                <a:cubicBezTo>
                  <a:pt x="2130" y="343"/>
                  <a:pt x="2113" y="376"/>
                  <a:pt x="2091" y="440"/>
                </a:cubicBezTo>
                <a:cubicBezTo>
                  <a:pt x="2083" y="466"/>
                  <a:pt x="2076" y="487"/>
                  <a:pt x="2070" y="504"/>
                </a:cubicBezTo>
                <a:cubicBezTo>
                  <a:pt x="2068" y="508"/>
                  <a:pt x="2067" y="512"/>
                  <a:pt x="2065" y="516"/>
                </a:cubicBezTo>
                <a:cubicBezTo>
                  <a:pt x="2054" y="558"/>
                  <a:pt x="2016" y="567"/>
                  <a:pt x="1998" y="602"/>
                </a:cubicBezTo>
                <a:cubicBezTo>
                  <a:pt x="1981" y="655"/>
                  <a:pt x="2011" y="731"/>
                  <a:pt x="1960" y="770"/>
                </a:cubicBezTo>
                <a:cubicBezTo>
                  <a:pt x="1956" y="772"/>
                  <a:pt x="1952" y="774"/>
                  <a:pt x="1948" y="776"/>
                </a:cubicBezTo>
                <a:cubicBezTo>
                  <a:pt x="1944" y="779"/>
                  <a:pt x="1941" y="781"/>
                  <a:pt x="1938" y="784"/>
                </a:cubicBezTo>
                <a:cubicBezTo>
                  <a:pt x="1933" y="790"/>
                  <a:pt x="1930" y="796"/>
                  <a:pt x="1927" y="803"/>
                </a:cubicBezTo>
                <a:cubicBezTo>
                  <a:pt x="1912" y="895"/>
                  <a:pt x="1886" y="983"/>
                  <a:pt x="1901" y="1078"/>
                </a:cubicBezTo>
                <a:cubicBezTo>
                  <a:pt x="1901" y="1088"/>
                  <a:pt x="1900" y="1099"/>
                  <a:pt x="1899" y="1110"/>
                </a:cubicBezTo>
                <a:cubicBezTo>
                  <a:pt x="1899" y="1115"/>
                  <a:pt x="1898" y="1121"/>
                  <a:pt x="1898" y="1126"/>
                </a:cubicBezTo>
                <a:cubicBezTo>
                  <a:pt x="1897" y="1132"/>
                  <a:pt x="1896" y="1137"/>
                  <a:pt x="1895" y="1143"/>
                </a:cubicBezTo>
                <a:cubicBezTo>
                  <a:pt x="1886" y="1174"/>
                  <a:pt x="1865" y="1200"/>
                  <a:pt x="1836" y="1201"/>
                </a:cubicBezTo>
                <a:cubicBezTo>
                  <a:pt x="1831" y="1202"/>
                  <a:pt x="1826" y="1202"/>
                  <a:pt x="1820" y="1201"/>
                </a:cubicBezTo>
                <a:cubicBezTo>
                  <a:pt x="1815" y="1202"/>
                  <a:pt x="1809" y="1202"/>
                  <a:pt x="1803" y="1202"/>
                </a:cubicBezTo>
                <a:cubicBezTo>
                  <a:pt x="1779" y="1202"/>
                  <a:pt x="1754" y="1198"/>
                  <a:pt x="1732" y="1196"/>
                </a:cubicBezTo>
                <a:cubicBezTo>
                  <a:pt x="1726" y="1195"/>
                  <a:pt x="1719" y="1194"/>
                  <a:pt x="1712" y="1193"/>
                </a:cubicBezTo>
                <a:cubicBezTo>
                  <a:pt x="1680" y="1189"/>
                  <a:pt x="1648" y="1189"/>
                  <a:pt x="1622" y="1209"/>
                </a:cubicBezTo>
                <a:cubicBezTo>
                  <a:pt x="1618" y="1213"/>
                  <a:pt x="1614" y="1216"/>
                  <a:pt x="1610" y="1220"/>
                </a:cubicBezTo>
                <a:cubicBezTo>
                  <a:pt x="1598" y="1232"/>
                  <a:pt x="1588" y="1247"/>
                  <a:pt x="1578" y="1264"/>
                </a:cubicBezTo>
                <a:cubicBezTo>
                  <a:pt x="1575" y="1268"/>
                  <a:pt x="1573" y="1273"/>
                  <a:pt x="1570" y="1277"/>
                </a:cubicBezTo>
                <a:cubicBezTo>
                  <a:pt x="1566" y="1301"/>
                  <a:pt x="1557" y="1328"/>
                  <a:pt x="1543" y="1351"/>
                </a:cubicBezTo>
                <a:cubicBezTo>
                  <a:pt x="1540" y="1355"/>
                  <a:pt x="1537" y="1360"/>
                  <a:pt x="1534" y="1364"/>
                </a:cubicBezTo>
                <a:cubicBezTo>
                  <a:pt x="1520" y="1395"/>
                  <a:pt x="1489" y="1418"/>
                  <a:pt x="1461" y="1436"/>
                </a:cubicBezTo>
                <a:cubicBezTo>
                  <a:pt x="1456" y="1439"/>
                  <a:pt x="1451" y="1443"/>
                  <a:pt x="1446" y="1446"/>
                </a:cubicBezTo>
                <a:cubicBezTo>
                  <a:pt x="1410" y="1472"/>
                  <a:pt x="1382" y="1499"/>
                  <a:pt x="1393" y="1556"/>
                </a:cubicBezTo>
                <a:cubicBezTo>
                  <a:pt x="1392" y="1561"/>
                  <a:pt x="1391" y="1566"/>
                  <a:pt x="1390" y="1571"/>
                </a:cubicBezTo>
                <a:cubicBezTo>
                  <a:pt x="1345" y="1634"/>
                  <a:pt x="1285" y="1707"/>
                  <a:pt x="1213" y="1734"/>
                </a:cubicBezTo>
                <a:cubicBezTo>
                  <a:pt x="1207" y="1736"/>
                  <a:pt x="1201" y="1738"/>
                  <a:pt x="1195" y="1740"/>
                </a:cubicBezTo>
                <a:cubicBezTo>
                  <a:pt x="1186" y="1742"/>
                  <a:pt x="1175" y="1745"/>
                  <a:pt x="1165" y="1746"/>
                </a:cubicBezTo>
                <a:cubicBezTo>
                  <a:pt x="1160" y="1747"/>
                  <a:pt x="1155" y="1748"/>
                  <a:pt x="1150" y="1748"/>
                </a:cubicBezTo>
                <a:cubicBezTo>
                  <a:pt x="1136" y="1754"/>
                  <a:pt x="1123" y="1750"/>
                  <a:pt x="1114" y="1741"/>
                </a:cubicBezTo>
                <a:cubicBezTo>
                  <a:pt x="1109" y="1738"/>
                  <a:pt x="1105" y="1734"/>
                  <a:pt x="1102" y="1729"/>
                </a:cubicBezTo>
                <a:cubicBezTo>
                  <a:pt x="1084" y="1613"/>
                  <a:pt x="998" y="1608"/>
                  <a:pt x="913" y="1656"/>
                </a:cubicBezTo>
                <a:cubicBezTo>
                  <a:pt x="907" y="1657"/>
                  <a:pt x="900" y="1657"/>
                  <a:pt x="894" y="1656"/>
                </a:cubicBezTo>
                <a:cubicBezTo>
                  <a:pt x="851" y="1650"/>
                  <a:pt x="820" y="1601"/>
                  <a:pt x="786" y="1617"/>
                </a:cubicBezTo>
                <a:cubicBezTo>
                  <a:pt x="772" y="1625"/>
                  <a:pt x="762" y="1636"/>
                  <a:pt x="754" y="1648"/>
                </a:cubicBezTo>
                <a:cubicBezTo>
                  <a:pt x="750" y="1655"/>
                  <a:pt x="747" y="1661"/>
                  <a:pt x="744" y="1668"/>
                </a:cubicBezTo>
                <a:cubicBezTo>
                  <a:pt x="742" y="1699"/>
                  <a:pt x="732" y="1721"/>
                  <a:pt x="718" y="1738"/>
                </a:cubicBezTo>
                <a:cubicBezTo>
                  <a:pt x="715" y="1741"/>
                  <a:pt x="711" y="1744"/>
                  <a:pt x="708" y="1747"/>
                </a:cubicBezTo>
                <a:cubicBezTo>
                  <a:pt x="704" y="1752"/>
                  <a:pt x="701" y="1757"/>
                  <a:pt x="698" y="1762"/>
                </a:cubicBezTo>
                <a:cubicBezTo>
                  <a:pt x="695" y="1767"/>
                  <a:pt x="692" y="1772"/>
                  <a:pt x="689" y="1777"/>
                </a:cubicBezTo>
                <a:cubicBezTo>
                  <a:pt x="688" y="1784"/>
                  <a:pt x="687" y="1789"/>
                  <a:pt x="684" y="1795"/>
                </a:cubicBezTo>
                <a:cubicBezTo>
                  <a:pt x="682" y="1800"/>
                  <a:pt x="679" y="1804"/>
                  <a:pt x="676" y="1808"/>
                </a:cubicBezTo>
                <a:cubicBezTo>
                  <a:pt x="660" y="1825"/>
                  <a:pt x="644" y="1843"/>
                  <a:pt x="634" y="1862"/>
                </a:cubicBezTo>
                <a:cubicBezTo>
                  <a:pt x="632" y="1867"/>
                  <a:pt x="630" y="1872"/>
                  <a:pt x="629" y="1877"/>
                </a:cubicBezTo>
                <a:cubicBezTo>
                  <a:pt x="631" y="1915"/>
                  <a:pt x="655" y="1949"/>
                  <a:pt x="651" y="1982"/>
                </a:cubicBezTo>
                <a:cubicBezTo>
                  <a:pt x="650" y="1988"/>
                  <a:pt x="648" y="1993"/>
                  <a:pt x="646" y="1999"/>
                </a:cubicBezTo>
                <a:cubicBezTo>
                  <a:pt x="631" y="2033"/>
                  <a:pt x="618" y="2065"/>
                  <a:pt x="599" y="2097"/>
                </a:cubicBezTo>
                <a:cubicBezTo>
                  <a:pt x="596" y="2102"/>
                  <a:pt x="594" y="2108"/>
                  <a:pt x="591" y="2113"/>
                </a:cubicBezTo>
                <a:cubicBezTo>
                  <a:pt x="577" y="2150"/>
                  <a:pt x="575" y="2192"/>
                  <a:pt x="582" y="2232"/>
                </a:cubicBezTo>
                <a:cubicBezTo>
                  <a:pt x="583" y="2237"/>
                  <a:pt x="584" y="2243"/>
                  <a:pt x="586" y="2249"/>
                </a:cubicBezTo>
                <a:cubicBezTo>
                  <a:pt x="601" y="2277"/>
                  <a:pt x="601" y="2304"/>
                  <a:pt x="581" y="2326"/>
                </a:cubicBezTo>
                <a:cubicBezTo>
                  <a:pt x="577" y="2330"/>
                  <a:pt x="574" y="2333"/>
                  <a:pt x="569" y="2336"/>
                </a:cubicBezTo>
                <a:cubicBezTo>
                  <a:pt x="543" y="2353"/>
                  <a:pt x="503" y="2360"/>
                  <a:pt x="471" y="2371"/>
                </a:cubicBezTo>
                <a:cubicBezTo>
                  <a:pt x="466" y="2372"/>
                  <a:pt x="461" y="2374"/>
                  <a:pt x="457" y="2376"/>
                </a:cubicBezTo>
                <a:cubicBezTo>
                  <a:pt x="442" y="2379"/>
                  <a:pt x="427" y="2382"/>
                  <a:pt x="413" y="2386"/>
                </a:cubicBezTo>
                <a:cubicBezTo>
                  <a:pt x="408" y="2387"/>
                  <a:pt x="403" y="2388"/>
                  <a:pt x="398" y="2390"/>
                </a:cubicBezTo>
                <a:cubicBezTo>
                  <a:pt x="379" y="2402"/>
                  <a:pt x="359" y="2412"/>
                  <a:pt x="339" y="2420"/>
                </a:cubicBezTo>
                <a:cubicBezTo>
                  <a:pt x="333" y="2422"/>
                  <a:pt x="328" y="2424"/>
                  <a:pt x="323" y="2426"/>
                </a:cubicBezTo>
                <a:cubicBezTo>
                  <a:pt x="282" y="2432"/>
                  <a:pt x="265" y="2477"/>
                  <a:pt x="260" y="2516"/>
                </a:cubicBezTo>
                <a:cubicBezTo>
                  <a:pt x="260" y="2543"/>
                  <a:pt x="221" y="2539"/>
                  <a:pt x="209" y="2560"/>
                </a:cubicBezTo>
                <a:cubicBezTo>
                  <a:pt x="205" y="2565"/>
                  <a:pt x="202" y="2570"/>
                  <a:pt x="199" y="2575"/>
                </a:cubicBezTo>
                <a:cubicBezTo>
                  <a:pt x="157" y="2672"/>
                  <a:pt x="118" y="2760"/>
                  <a:pt x="21" y="2809"/>
                </a:cubicBezTo>
                <a:cubicBezTo>
                  <a:pt x="18" y="2813"/>
                  <a:pt x="15" y="2817"/>
                  <a:pt x="12" y="2822"/>
                </a:cubicBezTo>
                <a:cubicBezTo>
                  <a:pt x="6" y="2832"/>
                  <a:pt x="3" y="2843"/>
                  <a:pt x="1" y="2856"/>
                </a:cubicBezTo>
                <a:cubicBezTo>
                  <a:pt x="0" y="2867"/>
                  <a:pt x="1" y="2878"/>
                  <a:pt x="2" y="2887"/>
                </a:cubicBezTo>
                <a:cubicBezTo>
                  <a:pt x="3" y="2896"/>
                  <a:pt x="3" y="2903"/>
                  <a:pt x="4" y="2907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93DC3C-B748-4DC0-A39A-C334517AC565}"/>
              </a:ext>
            </a:extLst>
          </p:cNvPr>
          <p:cNvSpPr txBox="1"/>
          <p:nvPr/>
        </p:nvSpPr>
        <p:spPr>
          <a:xfrm>
            <a:off x="911239" y="1476076"/>
            <a:ext cx="5250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altLang="ko-KR" sz="4400" dirty="0" smtClean="0">
                <a:latin typeface="Sylfaen" panose="010A0502050306030303" pitchFamily="18" charset="0"/>
              </a:rPr>
              <a:t>საბოლოო შეფასება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F904E6-1DEC-4828-99CE-A52021134232}"/>
              </a:ext>
            </a:extLst>
          </p:cNvPr>
          <p:cNvSpPr txBox="1"/>
          <p:nvPr/>
        </p:nvSpPr>
        <p:spPr>
          <a:xfrm>
            <a:off x="911239" y="2650160"/>
            <a:ext cx="4752882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sz="1600" dirty="0"/>
              <a:t>საბოლოო შეფასების სახით შეიძლება ჩაითვალოს რომ პროექტი სწორი მიმართულებით ვითარდება და საკმარისი რესურსის ჩადების პირობებში პოპულარული გახდება</a:t>
            </a:r>
            <a:r>
              <a:rPr lang="ka-GE" sz="1600" dirty="0" smtClean="0"/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xmlns="" id="{97AEA4D1-F28F-453F-BACC-E738CC344268}"/>
              </a:ext>
            </a:extLst>
          </p:cNvPr>
          <p:cNvSpPr/>
          <p:nvPr/>
        </p:nvSpPr>
        <p:spPr>
          <a:xfrm>
            <a:off x="911240" y="2364514"/>
            <a:ext cx="4896000" cy="82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8E9DE6A-71DB-4292-90F7-90980BEFF8AF}"/>
              </a:ext>
            </a:extLst>
          </p:cNvPr>
          <p:cNvGrpSpPr/>
          <p:nvPr/>
        </p:nvGrpSpPr>
        <p:grpSpPr>
          <a:xfrm>
            <a:off x="8351521" y="470408"/>
            <a:ext cx="1384661" cy="1894106"/>
            <a:chOff x="963295" y="160338"/>
            <a:chExt cx="572137" cy="7826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968839F4-0A7F-4F5F-A127-407BA41BD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160338"/>
              <a:ext cx="53975" cy="76200"/>
            </a:xfrm>
            <a:custGeom>
              <a:avLst/>
              <a:gdLst>
                <a:gd name="T0" fmla="*/ 0 w 70"/>
                <a:gd name="T1" fmla="*/ 41 h 100"/>
                <a:gd name="T2" fmla="*/ 9 w 70"/>
                <a:gd name="T3" fmla="*/ 13 h 100"/>
                <a:gd name="T4" fmla="*/ 35 w 70"/>
                <a:gd name="T5" fmla="*/ 1 h 100"/>
                <a:gd name="T6" fmla="*/ 61 w 70"/>
                <a:gd name="T7" fmla="*/ 13 h 100"/>
                <a:gd name="T8" fmla="*/ 70 w 70"/>
                <a:gd name="T9" fmla="*/ 41 h 100"/>
                <a:gd name="T10" fmla="*/ 70 w 70"/>
                <a:gd name="T11" fmla="*/ 90 h 100"/>
                <a:gd name="T12" fmla="*/ 70 w 70"/>
                <a:gd name="T13" fmla="*/ 100 h 100"/>
                <a:gd name="T14" fmla="*/ 58 w 70"/>
                <a:gd name="T15" fmla="*/ 100 h 100"/>
                <a:gd name="T16" fmla="*/ 11 w 70"/>
                <a:gd name="T17" fmla="*/ 100 h 100"/>
                <a:gd name="T18" fmla="*/ 0 w 70"/>
                <a:gd name="T19" fmla="*/ 100 h 100"/>
                <a:gd name="T20" fmla="*/ 0 w 70"/>
                <a:gd name="T21" fmla="*/ 90 h 100"/>
                <a:gd name="T22" fmla="*/ 0 w 70"/>
                <a:gd name="T23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0">
                  <a:moveTo>
                    <a:pt x="0" y="41"/>
                  </a:moveTo>
                  <a:cubicBezTo>
                    <a:pt x="0" y="30"/>
                    <a:pt x="3" y="21"/>
                    <a:pt x="9" y="13"/>
                  </a:cubicBezTo>
                  <a:cubicBezTo>
                    <a:pt x="15" y="4"/>
                    <a:pt x="25" y="1"/>
                    <a:pt x="35" y="1"/>
                  </a:cubicBezTo>
                  <a:cubicBezTo>
                    <a:pt x="46" y="0"/>
                    <a:pt x="55" y="4"/>
                    <a:pt x="61" y="13"/>
                  </a:cubicBezTo>
                  <a:cubicBezTo>
                    <a:pt x="67" y="21"/>
                    <a:pt x="70" y="30"/>
                    <a:pt x="70" y="41"/>
                  </a:cubicBezTo>
                  <a:lnTo>
                    <a:pt x="70" y="90"/>
                  </a:lnTo>
                  <a:lnTo>
                    <a:pt x="70" y="100"/>
                  </a:lnTo>
                  <a:lnTo>
                    <a:pt x="58" y="100"/>
                  </a:lnTo>
                  <a:lnTo>
                    <a:pt x="11" y="100"/>
                  </a:lnTo>
                  <a:lnTo>
                    <a:pt x="0" y="100"/>
                  </a:lnTo>
                  <a:lnTo>
                    <a:pt x="0" y="9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8527B325-A237-4AC0-AB59-F6BA0B5BE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3" y="248851"/>
              <a:ext cx="557849" cy="172224"/>
            </a:xfrm>
            <a:custGeom>
              <a:avLst/>
              <a:gdLst>
                <a:gd name="T0" fmla="*/ 116 w 622"/>
                <a:gd name="T1" fmla="*/ 116 h 232"/>
                <a:gd name="T2" fmla="*/ 0 w 622"/>
                <a:gd name="T3" fmla="*/ 2 h 232"/>
                <a:gd name="T4" fmla="*/ 0 w 622"/>
                <a:gd name="T5" fmla="*/ 0 h 232"/>
                <a:gd name="T6" fmla="*/ 506 w 622"/>
                <a:gd name="T7" fmla="*/ 0 h 232"/>
                <a:gd name="T8" fmla="*/ 622 w 622"/>
                <a:gd name="T9" fmla="*/ 116 h 232"/>
                <a:gd name="T10" fmla="*/ 506 w 622"/>
                <a:gd name="T11" fmla="*/ 232 h 232"/>
                <a:gd name="T12" fmla="*/ 2 w 622"/>
                <a:gd name="T13" fmla="*/ 232 h 232"/>
                <a:gd name="T14" fmla="*/ 0 w 622"/>
                <a:gd name="T15" fmla="*/ 232 h 232"/>
                <a:gd name="T16" fmla="*/ 0 w 622"/>
                <a:gd name="T17" fmla="*/ 231 h 232"/>
                <a:gd name="T18" fmla="*/ 116 w 622"/>
                <a:gd name="T19" fmla="*/ 1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232">
                  <a:moveTo>
                    <a:pt x="116" y="116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06" y="0"/>
                  </a:lnTo>
                  <a:lnTo>
                    <a:pt x="622" y="116"/>
                  </a:lnTo>
                  <a:lnTo>
                    <a:pt x="506" y="232"/>
                  </a:lnTo>
                  <a:lnTo>
                    <a:pt x="2" y="232"/>
                  </a:lnTo>
                  <a:lnTo>
                    <a:pt x="0" y="232"/>
                  </a:lnTo>
                  <a:lnTo>
                    <a:pt x="0" y="231"/>
                  </a:lnTo>
                  <a:lnTo>
                    <a:pt x="116" y="1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1B5923A2-68BD-4C2C-91F8-65ED5BCD5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295" y="528273"/>
              <a:ext cx="557849" cy="175356"/>
            </a:xfrm>
            <a:custGeom>
              <a:avLst/>
              <a:gdLst>
                <a:gd name="T0" fmla="*/ 507 w 623"/>
                <a:gd name="T1" fmla="*/ 117 h 233"/>
                <a:gd name="T2" fmla="*/ 623 w 623"/>
                <a:gd name="T3" fmla="*/ 231 h 233"/>
                <a:gd name="T4" fmla="*/ 623 w 623"/>
                <a:gd name="T5" fmla="*/ 233 h 233"/>
                <a:gd name="T6" fmla="*/ 117 w 623"/>
                <a:gd name="T7" fmla="*/ 233 h 233"/>
                <a:gd name="T8" fmla="*/ 0 w 623"/>
                <a:gd name="T9" fmla="*/ 117 h 233"/>
                <a:gd name="T10" fmla="*/ 117 w 623"/>
                <a:gd name="T11" fmla="*/ 0 h 233"/>
                <a:gd name="T12" fmla="*/ 621 w 623"/>
                <a:gd name="T13" fmla="*/ 0 h 233"/>
                <a:gd name="T14" fmla="*/ 623 w 623"/>
                <a:gd name="T15" fmla="*/ 0 h 233"/>
                <a:gd name="T16" fmla="*/ 623 w 623"/>
                <a:gd name="T17" fmla="*/ 2 h 233"/>
                <a:gd name="T18" fmla="*/ 507 w 623"/>
                <a:gd name="T19" fmla="*/ 11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3" h="233">
                  <a:moveTo>
                    <a:pt x="507" y="117"/>
                  </a:moveTo>
                  <a:lnTo>
                    <a:pt x="623" y="231"/>
                  </a:lnTo>
                  <a:lnTo>
                    <a:pt x="623" y="233"/>
                  </a:lnTo>
                  <a:lnTo>
                    <a:pt x="117" y="233"/>
                  </a:lnTo>
                  <a:lnTo>
                    <a:pt x="0" y="117"/>
                  </a:lnTo>
                  <a:lnTo>
                    <a:pt x="117" y="0"/>
                  </a:lnTo>
                  <a:lnTo>
                    <a:pt x="621" y="0"/>
                  </a:lnTo>
                  <a:lnTo>
                    <a:pt x="623" y="0"/>
                  </a:lnTo>
                  <a:lnTo>
                    <a:pt x="623" y="2"/>
                  </a:lnTo>
                  <a:lnTo>
                    <a:pt x="507" y="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5FFF07C2-1904-4C4E-B101-ED41AA4E2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438151"/>
              <a:ext cx="53975" cy="77788"/>
            </a:xfrm>
            <a:custGeom>
              <a:avLst/>
              <a:gdLst>
                <a:gd name="T0" fmla="*/ 70 w 70"/>
                <a:gd name="T1" fmla="*/ 11 h 104"/>
                <a:gd name="T2" fmla="*/ 70 w 70"/>
                <a:gd name="T3" fmla="*/ 91 h 104"/>
                <a:gd name="T4" fmla="*/ 70 w 70"/>
                <a:gd name="T5" fmla="*/ 104 h 104"/>
                <a:gd name="T6" fmla="*/ 58 w 70"/>
                <a:gd name="T7" fmla="*/ 104 h 104"/>
                <a:gd name="T8" fmla="*/ 11 w 70"/>
                <a:gd name="T9" fmla="*/ 104 h 104"/>
                <a:gd name="T10" fmla="*/ 0 w 70"/>
                <a:gd name="T11" fmla="*/ 104 h 104"/>
                <a:gd name="T12" fmla="*/ 0 w 70"/>
                <a:gd name="T13" fmla="*/ 91 h 104"/>
                <a:gd name="T14" fmla="*/ 0 w 70"/>
                <a:gd name="T15" fmla="*/ 11 h 104"/>
                <a:gd name="T16" fmla="*/ 0 w 70"/>
                <a:gd name="T17" fmla="*/ 0 h 104"/>
                <a:gd name="T18" fmla="*/ 11 w 70"/>
                <a:gd name="T19" fmla="*/ 0 h 104"/>
                <a:gd name="T20" fmla="*/ 58 w 70"/>
                <a:gd name="T21" fmla="*/ 0 h 104"/>
                <a:gd name="T22" fmla="*/ 70 w 70"/>
                <a:gd name="T23" fmla="*/ 0 h 104"/>
                <a:gd name="T24" fmla="*/ 70 w 70"/>
                <a:gd name="T25" fmla="*/ 1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04">
                  <a:moveTo>
                    <a:pt x="70" y="11"/>
                  </a:moveTo>
                  <a:lnTo>
                    <a:pt x="70" y="91"/>
                  </a:lnTo>
                  <a:lnTo>
                    <a:pt x="70" y="104"/>
                  </a:lnTo>
                  <a:lnTo>
                    <a:pt x="58" y="104"/>
                  </a:lnTo>
                  <a:lnTo>
                    <a:pt x="11" y="104"/>
                  </a:lnTo>
                  <a:lnTo>
                    <a:pt x="0" y="104"/>
                  </a:lnTo>
                  <a:lnTo>
                    <a:pt x="0" y="9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70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0CB374B2-4034-4D90-9057-EE6431511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715963"/>
              <a:ext cx="53975" cy="227013"/>
            </a:xfrm>
            <a:custGeom>
              <a:avLst/>
              <a:gdLst>
                <a:gd name="T0" fmla="*/ 70 w 70"/>
                <a:gd name="T1" fmla="*/ 12 h 299"/>
                <a:gd name="T2" fmla="*/ 70 w 70"/>
                <a:gd name="T3" fmla="*/ 258 h 299"/>
                <a:gd name="T4" fmla="*/ 61 w 70"/>
                <a:gd name="T5" fmla="*/ 285 h 299"/>
                <a:gd name="T6" fmla="*/ 35 w 70"/>
                <a:gd name="T7" fmla="*/ 299 h 299"/>
                <a:gd name="T8" fmla="*/ 9 w 70"/>
                <a:gd name="T9" fmla="*/ 285 h 299"/>
                <a:gd name="T10" fmla="*/ 0 w 70"/>
                <a:gd name="T11" fmla="*/ 258 h 299"/>
                <a:gd name="T12" fmla="*/ 0 w 70"/>
                <a:gd name="T13" fmla="*/ 12 h 299"/>
                <a:gd name="T14" fmla="*/ 0 w 70"/>
                <a:gd name="T15" fmla="*/ 0 h 299"/>
                <a:gd name="T16" fmla="*/ 11 w 70"/>
                <a:gd name="T17" fmla="*/ 0 h 299"/>
                <a:gd name="T18" fmla="*/ 58 w 70"/>
                <a:gd name="T19" fmla="*/ 0 h 299"/>
                <a:gd name="T20" fmla="*/ 70 w 70"/>
                <a:gd name="T21" fmla="*/ 0 h 299"/>
                <a:gd name="T22" fmla="*/ 70 w 70"/>
                <a:gd name="T23" fmla="*/ 1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299">
                  <a:moveTo>
                    <a:pt x="70" y="12"/>
                  </a:moveTo>
                  <a:lnTo>
                    <a:pt x="70" y="258"/>
                  </a:lnTo>
                  <a:cubicBezTo>
                    <a:pt x="70" y="268"/>
                    <a:pt x="67" y="277"/>
                    <a:pt x="61" y="285"/>
                  </a:cubicBezTo>
                  <a:cubicBezTo>
                    <a:pt x="55" y="293"/>
                    <a:pt x="46" y="299"/>
                    <a:pt x="35" y="299"/>
                  </a:cubicBezTo>
                  <a:cubicBezTo>
                    <a:pt x="25" y="299"/>
                    <a:pt x="15" y="293"/>
                    <a:pt x="9" y="285"/>
                  </a:cubicBezTo>
                  <a:cubicBezTo>
                    <a:pt x="3" y="277"/>
                    <a:pt x="0" y="268"/>
                    <a:pt x="0" y="258"/>
                  </a:cubicBezTo>
                  <a:lnTo>
                    <a:pt x="0" y="1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70" y="1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EE51F72-967C-423F-B921-51B185082251}"/>
              </a:ext>
            </a:extLst>
          </p:cNvPr>
          <p:cNvSpPr txBox="1"/>
          <p:nvPr/>
        </p:nvSpPr>
        <p:spPr>
          <a:xfrm>
            <a:off x="8642709" y="714507"/>
            <a:ext cx="836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წინ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6030A6-915F-4A88-A910-52B444E5B1BD}"/>
              </a:ext>
            </a:extLst>
          </p:cNvPr>
          <p:cNvSpPr txBox="1"/>
          <p:nvPr/>
        </p:nvSpPr>
        <p:spPr>
          <a:xfrm>
            <a:off x="8642709" y="1397318"/>
            <a:ext cx="836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უკან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75469" y="2183026"/>
            <a:ext cx="7191633" cy="1772826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ka-GE" sz="4400" b="1" dirty="0" smtClean="0">
                <a:solidFill>
                  <a:schemeClr val="tx1"/>
                </a:solidFill>
                <a:latin typeface="Sylfaen" panose="010A0502050306030303" pitchFamily="18" charset="0"/>
              </a:rPr>
              <a:t>მადლობა ყურადღებისთვის</a:t>
            </a:r>
            <a:endParaRPr lang="en-US" sz="4400" b="1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180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맑은 고딕</vt:lpstr>
      <vt:lpstr>Arial</vt:lpstr>
      <vt:lpstr>Sylfaen</vt:lpstr>
      <vt:lpstr>Cover and End Slide Master</vt:lpstr>
      <vt:lpstr>Contents Slide Master</vt:lpstr>
      <vt:lpstr>Section Break Slide Master</vt:lpstr>
      <vt:lpstr>საინფორმაციო შინაარსის საიტი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Emzari Ujirauli</cp:lastModifiedBy>
  <cp:revision>112</cp:revision>
  <dcterms:created xsi:type="dcterms:W3CDTF">2018-04-24T17:14:44Z</dcterms:created>
  <dcterms:modified xsi:type="dcterms:W3CDTF">2021-07-24T07:41:03Z</dcterms:modified>
</cp:coreProperties>
</file>