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English Dictionary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600" cy="15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Sokthai Tang @Sokthai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Joao Carlos Almeida @joaoccanto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English Dictionary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will use data abstraction to implement the game - keep track of the right answers, and accumulate the points from the user's right answers.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will use recursion (filter) to parse the received information.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will use object-orientation to represent the user’s progress in the game - this will include state-modification.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175" y="152400"/>
            <a:ext cx="59398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