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52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98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64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29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10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64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41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79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848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07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B642B-6FA0-42F0-8A92-8868F5A77D7B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015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B642B-6FA0-42F0-8A92-8868F5A77D7B}" type="datetimeFigureOut">
              <a:rPr kumimoji="1" lang="ja-JP" altLang="en-US" smtClean="0"/>
              <a:t>2024/10/11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61A2-E998-45E4-9D2D-E38E641F2C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95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9382" y="282633"/>
            <a:ext cx="1737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ゲーム概要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9382" y="881149"/>
            <a:ext cx="82961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タイトル</a:t>
            </a:r>
            <a:r>
              <a:rPr lang="ja-JP" altLang="en-US" sz="2000" dirty="0" smtClean="0"/>
              <a:t>：</a:t>
            </a:r>
            <a:r>
              <a:rPr lang="en-US" altLang="ja-JP" sz="2000" dirty="0" smtClean="0"/>
              <a:t>Good Lucker</a:t>
            </a:r>
          </a:p>
          <a:p>
            <a:endParaRPr kumimoji="1" lang="en-US" altLang="ja-JP" sz="2000" dirty="0"/>
          </a:p>
          <a:p>
            <a:endParaRPr lang="en-US" altLang="ja-JP" sz="2000" dirty="0" smtClean="0"/>
          </a:p>
          <a:p>
            <a:r>
              <a:rPr kumimoji="1" lang="ja-JP" altLang="en-US" sz="2000" dirty="0" smtClean="0"/>
              <a:t>ジャンル：３</a:t>
            </a:r>
            <a:r>
              <a:rPr kumimoji="1" lang="en-US" altLang="ja-JP" sz="2000" dirty="0" smtClean="0"/>
              <a:t>D</a:t>
            </a:r>
            <a:r>
              <a:rPr kumimoji="1" lang="ja-JP" altLang="en-US" sz="2000" dirty="0" smtClean="0"/>
              <a:t>アクションゲーム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 smtClean="0"/>
              <a:t>内容</a:t>
            </a:r>
            <a:r>
              <a:rPr lang="ja-JP" altLang="en-US" sz="2000" dirty="0"/>
              <a:t>：</a:t>
            </a:r>
            <a:endParaRPr kumimoji="1"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104341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13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GA2B</dc:creator>
  <cp:lastModifiedBy>GA2B</cp:lastModifiedBy>
  <cp:revision>3</cp:revision>
  <dcterms:created xsi:type="dcterms:W3CDTF">2024-10-11T01:28:34Z</dcterms:created>
  <dcterms:modified xsi:type="dcterms:W3CDTF">2024-10-11T02:31:38Z</dcterms:modified>
</cp:coreProperties>
</file>