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08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96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92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2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97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27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33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58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59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71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40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94140-B468-42A8-8146-BBA6387CCA3E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4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716984" y="4664947"/>
            <a:ext cx="3471948" cy="1477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b="1" dirty="0"/>
              <a:t>開発環境：</a:t>
            </a:r>
            <a:r>
              <a:rPr lang="en-US" altLang="ja-JP" b="1" dirty="0"/>
              <a:t>Unity </a:t>
            </a:r>
            <a:r>
              <a:rPr lang="en-US" altLang="ja-JP" b="1" dirty="0" smtClean="0"/>
              <a:t>2021.3.19f1</a:t>
            </a:r>
            <a:endParaRPr kumimoji="1" lang="en-US" altLang="ja-JP" b="1" u="sng" dirty="0" smtClean="0"/>
          </a:p>
          <a:p>
            <a:endParaRPr kumimoji="1" lang="en-US" altLang="ja-JP" b="1" u="sng" dirty="0" smtClean="0"/>
          </a:p>
          <a:p>
            <a:r>
              <a:rPr kumimoji="1" lang="ja-JP" altLang="en-US" b="1" dirty="0" smtClean="0"/>
              <a:t>近畿コンピュータ電子専門学校</a:t>
            </a:r>
            <a:endParaRPr kumimoji="1" lang="en-US" altLang="ja-JP" b="1" dirty="0" smtClean="0"/>
          </a:p>
          <a:p>
            <a:endParaRPr lang="en-US" altLang="ja-JP" dirty="0"/>
          </a:p>
          <a:p>
            <a:r>
              <a:rPr kumimoji="1" lang="ja-JP" altLang="en-US" b="1" dirty="0" smtClean="0"/>
              <a:t>　　　　　　　　　山本　武琉</a:t>
            </a:r>
            <a:endParaRPr kumimoji="1" lang="ja-JP" altLang="en-US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5" y="405246"/>
            <a:ext cx="7649374" cy="573702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1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873760" y="1685925"/>
            <a:ext cx="10784840" cy="4524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73760" y="916018"/>
            <a:ext cx="1230283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600" b="1" dirty="0" smtClean="0"/>
              <a:t>概要</a:t>
            </a:r>
            <a:endParaRPr kumimoji="1" lang="ja-JP" altLang="en-US" sz="36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3760" y="2094052"/>
            <a:ext cx="686631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b="1" dirty="0" smtClean="0"/>
              <a:t>　ジャンル　：</a:t>
            </a:r>
            <a:r>
              <a:rPr kumimoji="1" lang="en-US" altLang="ja-JP" sz="3200" b="1" dirty="0" smtClean="0"/>
              <a:t>3D</a:t>
            </a:r>
            <a:r>
              <a:rPr kumimoji="1" lang="ja-JP" altLang="en-US" sz="3200" b="1" dirty="0" smtClean="0"/>
              <a:t>アクションゲーム</a:t>
            </a:r>
            <a:endParaRPr kumimoji="1" lang="en-US" altLang="ja-JP" sz="3200" b="1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73760" y="3376705"/>
            <a:ext cx="801254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3200" b="1" dirty="0" smtClean="0"/>
              <a:t>コンセプト　：</a:t>
            </a:r>
            <a:r>
              <a:rPr lang="ja-JP" altLang="en-US" sz="3200" b="1" dirty="0"/>
              <a:t>運勢が試される戦略</a:t>
            </a:r>
            <a:r>
              <a:rPr lang="ja-JP" altLang="en-US" sz="3200" b="1" dirty="0" smtClean="0"/>
              <a:t>ゲーム</a:t>
            </a:r>
            <a:endParaRPr lang="en-US" altLang="ja-JP" sz="32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3760" y="4642490"/>
            <a:ext cx="9766531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3200" b="1" dirty="0" smtClean="0"/>
              <a:t>　　内容</a:t>
            </a:r>
            <a:r>
              <a:rPr lang="ja-JP" altLang="en-US" sz="3200" b="1" dirty="0"/>
              <a:t>　　：プレイするたびに変化する</a:t>
            </a:r>
            <a:endParaRPr lang="en-US" altLang="ja-JP" sz="3200" b="1" dirty="0"/>
          </a:p>
          <a:p>
            <a:r>
              <a:rPr lang="ja-JP" altLang="en-US" sz="3200" b="1" dirty="0"/>
              <a:t>　　　　　</a:t>
            </a:r>
            <a:r>
              <a:rPr lang="ja-JP" altLang="en-US" sz="3200" b="1" dirty="0" smtClean="0"/>
              <a:t>　　武器</a:t>
            </a:r>
            <a:r>
              <a:rPr lang="ja-JP" altLang="en-US" sz="3200" b="1" dirty="0"/>
              <a:t>とステータスでゴールを</a:t>
            </a:r>
            <a:r>
              <a:rPr lang="ja-JP" altLang="en-US" sz="3200" b="1" dirty="0" smtClean="0"/>
              <a:t>目指す</a:t>
            </a:r>
            <a:endParaRPr lang="en-US" altLang="ja-JP" sz="3200" b="1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00779" y="1506858"/>
            <a:ext cx="36576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5970940" y="1578615"/>
            <a:ext cx="5337140" cy="3284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937260" y="1569720"/>
            <a:ext cx="5311140" cy="3284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176" y="1569719"/>
            <a:ext cx="2857904" cy="134804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640" y="1569719"/>
            <a:ext cx="3058760" cy="1348047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944880" y="883920"/>
            <a:ext cx="6337069" cy="5847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b="1" dirty="0" smtClean="0"/>
              <a:t>メイン要素</a:t>
            </a:r>
            <a:r>
              <a:rPr kumimoji="1" lang="ja-JP" altLang="en-US" sz="3200" dirty="0" smtClean="0"/>
              <a:t>　</a:t>
            </a:r>
            <a:r>
              <a:rPr kumimoji="1" lang="en-US" altLang="ja-JP" sz="3200" b="1" dirty="0" smtClean="0"/>
              <a:t>『</a:t>
            </a:r>
            <a:r>
              <a:rPr lang="ja-JP" altLang="en-US" sz="3200" b="1" dirty="0"/>
              <a:t>エクストラック</a:t>
            </a:r>
            <a:r>
              <a:rPr kumimoji="1" lang="en-US" altLang="ja-JP" sz="3200" b="1" dirty="0" smtClean="0"/>
              <a:t>』</a:t>
            </a:r>
            <a:r>
              <a:rPr kumimoji="1" lang="ja-JP" altLang="en-US" sz="3200" b="1" dirty="0" smtClean="0"/>
              <a:t>　　</a:t>
            </a:r>
            <a:endParaRPr kumimoji="1" lang="ja-JP" altLang="en-US" sz="3200" b="1" dirty="0"/>
          </a:p>
        </p:txBody>
      </p:sp>
      <p:sp>
        <p:nvSpPr>
          <p:cNvPr id="16" name="正方形/長方形 15"/>
          <p:cNvSpPr/>
          <p:nvPr/>
        </p:nvSpPr>
        <p:spPr>
          <a:xfrm>
            <a:off x="937260" y="1569720"/>
            <a:ext cx="2245452" cy="6165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13460" y="1676400"/>
            <a:ext cx="1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937260" y="4854633"/>
            <a:ext cx="10370820" cy="10972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13460" y="1676400"/>
            <a:ext cx="205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パターン１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6248400" y="1569719"/>
            <a:ext cx="2194848" cy="6165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　　パターン２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32411" y="2454624"/>
            <a:ext cx="1864822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武器：大剣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32411" y="3151108"/>
            <a:ext cx="3327862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400" dirty="0"/>
              <a:t>ステータス</a:t>
            </a:r>
            <a:r>
              <a:rPr lang="ja-JP" altLang="en-US" sz="2400" dirty="0" smtClean="0"/>
              <a:t>：攻防上昇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253249" y="2454624"/>
            <a:ext cx="1864822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武器：短剣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248400" y="3151108"/>
            <a:ext cx="3327862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400" dirty="0"/>
              <a:t>ステータス</a:t>
            </a:r>
            <a:r>
              <a:rPr lang="ja-JP" altLang="en-US" sz="2400" dirty="0" smtClean="0"/>
              <a:t>：攻防減少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48400" y="3948546"/>
            <a:ext cx="4267200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不運に負けず、己が力で道を拓け！</a:t>
            </a:r>
            <a:endParaRPr kumimoji="1" lang="ja-JP" altLang="en-US" sz="20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32411" y="3948546"/>
            <a:ext cx="4828309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000" dirty="0" smtClean="0"/>
              <a:t>幸運に導かれ、一騎当千の猛者となれ！</a:t>
            </a:r>
            <a:endParaRPr kumimoji="1" lang="ja-JP" altLang="en-US" sz="20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004826" y="5096869"/>
            <a:ext cx="593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プレイヤーの運次第で、天国にも地獄にもなり得るなか、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自分なりのプレイを見つけクリアを目指せ！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3629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図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879652" y="1607851"/>
            <a:ext cx="3949604" cy="43147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834595" y="1607851"/>
            <a:ext cx="3281544" cy="43147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116139" y="1607851"/>
            <a:ext cx="3250276" cy="43147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899" y="3341819"/>
            <a:ext cx="3886742" cy="251495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67" y="3085633"/>
            <a:ext cx="2900743" cy="302732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334" y="2742649"/>
            <a:ext cx="2179104" cy="3344926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873760" y="916018"/>
            <a:ext cx="1212735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600" b="1" dirty="0" smtClean="0"/>
              <a:t>操作</a:t>
            </a:r>
            <a:endParaRPr kumimoji="1" lang="ja-JP" altLang="en-US" sz="3600" b="1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999879" y="1716177"/>
            <a:ext cx="2329352" cy="1524380"/>
            <a:chOff x="941615" y="1661289"/>
            <a:chExt cx="2329352" cy="1524380"/>
          </a:xfrm>
        </p:grpSpPr>
        <p:grpSp>
          <p:nvGrpSpPr>
            <p:cNvPr id="19" name="グループ化 18"/>
            <p:cNvGrpSpPr/>
            <p:nvPr/>
          </p:nvGrpSpPr>
          <p:grpSpPr>
            <a:xfrm>
              <a:off x="1729048" y="1661289"/>
              <a:ext cx="714894" cy="718286"/>
              <a:chOff x="1816179" y="2018348"/>
              <a:chExt cx="714894" cy="718286"/>
            </a:xfrm>
          </p:grpSpPr>
          <p:sp>
            <p:nvSpPr>
              <p:cNvPr id="14" name="角丸四角形 13"/>
              <p:cNvSpPr/>
              <p:nvPr/>
            </p:nvSpPr>
            <p:spPr>
              <a:xfrm>
                <a:off x="1816179" y="2018348"/>
                <a:ext cx="714894" cy="70569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1883779" y="2090303"/>
                <a:ext cx="5153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600" b="1" dirty="0" smtClean="0"/>
                  <a:t>W</a:t>
                </a:r>
                <a:endParaRPr kumimoji="1" lang="ja-JP" altLang="en-US" sz="3600" b="1" dirty="0"/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941615" y="2477806"/>
              <a:ext cx="714894" cy="707863"/>
              <a:chOff x="938812" y="2848017"/>
              <a:chExt cx="714894" cy="707863"/>
            </a:xfrm>
          </p:grpSpPr>
          <p:sp>
            <p:nvSpPr>
              <p:cNvPr id="10" name="角丸四角形 9"/>
              <p:cNvSpPr/>
              <p:nvPr/>
            </p:nvSpPr>
            <p:spPr>
              <a:xfrm>
                <a:off x="938812" y="2848017"/>
                <a:ext cx="714894" cy="70569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1052197" y="2909549"/>
                <a:ext cx="5153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600" b="1" dirty="0" smtClean="0"/>
                  <a:t>A</a:t>
                </a:r>
                <a:endParaRPr kumimoji="1" lang="ja-JP" altLang="en-US" sz="3600" b="1" dirty="0"/>
              </a:p>
            </p:txBody>
          </p:sp>
        </p:grpSp>
        <p:grpSp>
          <p:nvGrpSpPr>
            <p:cNvPr id="20" name="グループ化 19"/>
            <p:cNvGrpSpPr/>
            <p:nvPr/>
          </p:nvGrpSpPr>
          <p:grpSpPr>
            <a:xfrm>
              <a:off x="1729048" y="2477806"/>
              <a:ext cx="714894" cy="705694"/>
              <a:chOff x="1816179" y="2848017"/>
              <a:chExt cx="714894" cy="705694"/>
            </a:xfrm>
          </p:grpSpPr>
          <p:sp>
            <p:nvSpPr>
              <p:cNvPr id="12" name="角丸四角形 11"/>
              <p:cNvSpPr/>
              <p:nvPr/>
            </p:nvSpPr>
            <p:spPr>
              <a:xfrm>
                <a:off x="1816179" y="2848017"/>
                <a:ext cx="714894" cy="70569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1928310" y="2895701"/>
                <a:ext cx="5153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600" b="1" dirty="0"/>
                  <a:t>S</a:t>
                </a:r>
                <a:endParaRPr kumimoji="1" lang="ja-JP" altLang="en-US" sz="3600" b="1" dirty="0"/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2556073" y="2477531"/>
              <a:ext cx="714894" cy="705694"/>
              <a:chOff x="2722979" y="2843417"/>
              <a:chExt cx="714894" cy="705694"/>
            </a:xfrm>
          </p:grpSpPr>
          <p:sp>
            <p:nvSpPr>
              <p:cNvPr id="13" name="角丸四角形 12"/>
              <p:cNvSpPr/>
              <p:nvPr/>
            </p:nvSpPr>
            <p:spPr>
              <a:xfrm>
                <a:off x="2722979" y="2843417"/>
                <a:ext cx="714894" cy="70569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2809240" y="2900635"/>
                <a:ext cx="5153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600" b="1" dirty="0" smtClean="0"/>
                  <a:t>D</a:t>
                </a:r>
                <a:endParaRPr kumimoji="1" lang="ja-JP" altLang="en-US" sz="3600" b="1" dirty="0"/>
              </a:p>
            </p:txBody>
          </p:sp>
        </p:grpSp>
      </p:grpSp>
      <p:sp>
        <p:nvSpPr>
          <p:cNvPr id="23" name="加算 22"/>
          <p:cNvSpPr/>
          <p:nvPr/>
        </p:nvSpPr>
        <p:spPr>
          <a:xfrm>
            <a:off x="4970003" y="2056723"/>
            <a:ext cx="1011200" cy="985574"/>
          </a:xfrm>
          <a:prstGeom prst="mathPl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6096000" y="2014136"/>
            <a:ext cx="1842655" cy="10714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23378" y="2258332"/>
            <a:ext cx="1587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/>
              <a:t>左</a:t>
            </a:r>
            <a:r>
              <a:rPr lang="en-US" altLang="ja-JP" sz="3200" b="1" dirty="0" smtClean="0"/>
              <a:t>Shift</a:t>
            </a:r>
            <a:endParaRPr kumimoji="1" lang="ja-JP" altLang="en-US" sz="3200" b="1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8700919" y="2089998"/>
            <a:ext cx="998282" cy="1551418"/>
            <a:chOff x="8537941" y="1833158"/>
            <a:chExt cx="998282" cy="1551418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8537941" y="1833158"/>
              <a:ext cx="998282" cy="1551418"/>
              <a:chOff x="8712578" y="2039507"/>
              <a:chExt cx="1537015" cy="1909313"/>
            </a:xfrm>
          </p:grpSpPr>
          <p:sp>
            <p:nvSpPr>
              <p:cNvPr id="26" name="楕円 25"/>
              <p:cNvSpPr/>
              <p:nvPr/>
            </p:nvSpPr>
            <p:spPr>
              <a:xfrm>
                <a:off x="8728364" y="2056409"/>
                <a:ext cx="1521229" cy="1875511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 26"/>
              <p:cNvSpPr/>
              <p:nvPr/>
            </p:nvSpPr>
            <p:spPr>
              <a:xfrm flipH="1">
                <a:off x="8712578" y="2039507"/>
                <a:ext cx="1537015" cy="1909313"/>
              </a:xfrm>
              <a:prstGeom prst="pie">
                <a:avLst>
                  <a:gd name="adj1" fmla="val 2"/>
                  <a:gd name="adj2" fmla="val 1620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直線コネクタ 29"/>
            <p:cNvCxnSpPr>
              <a:stCxn id="27" idx="0"/>
              <a:endCxn id="27" idx="2"/>
            </p:cNvCxnSpPr>
            <p:nvPr/>
          </p:nvCxnSpPr>
          <p:spPr>
            <a:xfrm>
              <a:off x="8537941" y="2608867"/>
              <a:ext cx="998282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角丸四角形 30"/>
            <p:cNvSpPr/>
            <p:nvPr/>
          </p:nvSpPr>
          <p:spPr>
            <a:xfrm>
              <a:off x="8971796" y="2007507"/>
              <a:ext cx="118878" cy="50165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877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605</TotalTime>
  <Words>82</Words>
  <Application>Microsoft Office PowerPoint</Application>
  <PresentationFormat>ワイド画面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GA2B</dc:creator>
  <cp:lastModifiedBy>GA2B</cp:lastModifiedBy>
  <cp:revision>38</cp:revision>
  <dcterms:created xsi:type="dcterms:W3CDTF">2024-12-10T07:21:46Z</dcterms:created>
  <dcterms:modified xsi:type="dcterms:W3CDTF">2024-12-13T02:56:59Z</dcterms:modified>
</cp:coreProperties>
</file>