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03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4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5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90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10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00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81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18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3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7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642B-6FA0-42F0-8A92-8868F5A77D7B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27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9382" y="282633"/>
            <a:ext cx="2750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/>
              <a:t>ゲーム概要</a:t>
            </a:r>
            <a:endParaRPr kumimoji="1" lang="ja-JP" altLang="en-US" sz="3600" b="1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9382" y="1218034"/>
            <a:ext cx="9760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タイトル</a:t>
            </a:r>
            <a:r>
              <a:rPr lang="ja-JP" altLang="en-US" sz="3600" dirty="0" smtClean="0"/>
              <a:t>：</a:t>
            </a:r>
            <a:r>
              <a:rPr lang="en-US" altLang="ja-JP" sz="3600" dirty="0" smtClean="0"/>
              <a:t>Good Lucker</a:t>
            </a:r>
          </a:p>
          <a:p>
            <a:endParaRPr kumimoji="1" lang="en-US" altLang="ja-JP" sz="3600" dirty="0"/>
          </a:p>
          <a:p>
            <a:endParaRPr lang="en-US" altLang="ja-JP" sz="3600" dirty="0" smtClean="0"/>
          </a:p>
          <a:p>
            <a:r>
              <a:rPr kumimoji="1" lang="ja-JP" altLang="en-US" sz="3600" dirty="0" smtClean="0"/>
              <a:t>ジャンル：３</a:t>
            </a:r>
            <a:r>
              <a:rPr kumimoji="1" lang="en-US" altLang="ja-JP" sz="3600" dirty="0" smtClean="0"/>
              <a:t>D</a:t>
            </a:r>
            <a:r>
              <a:rPr kumimoji="1" lang="ja-JP" altLang="en-US" sz="3600" dirty="0" smtClean="0"/>
              <a:t>アクションゲーム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 smtClean="0"/>
              <a:t>内容</a:t>
            </a:r>
            <a:r>
              <a:rPr lang="ja-JP" altLang="en-US" sz="3600" dirty="0" smtClean="0"/>
              <a:t>：プレイするたびに変化する</a:t>
            </a:r>
            <a:endParaRPr lang="en-US" altLang="ja-JP" sz="3600" dirty="0" smtClean="0"/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　　</a:t>
            </a:r>
            <a:r>
              <a:rPr lang="ja-JP" altLang="en-US" sz="3600" dirty="0" smtClean="0"/>
              <a:t>武器と能力を駆使してゴールを目指す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04341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72715" y="240632"/>
            <a:ext cx="296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/>
              <a:t>ゲームの特徴</a:t>
            </a:r>
            <a:endParaRPr kumimoji="1" lang="ja-JP" altLang="en-US" sz="3600" b="1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347538"/>
            <a:ext cx="121599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・各武器ごとに、攻撃力、クールタイム、消費スタミナが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設定されている</a:t>
            </a:r>
            <a:endParaRPr lang="en-US" altLang="ja-JP" sz="3200" dirty="0" smtClean="0"/>
          </a:p>
          <a:p>
            <a:endParaRPr lang="en-US" altLang="ja-JP" sz="3200" dirty="0"/>
          </a:p>
          <a:p>
            <a:r>
              <a:rPr lang="ja-JP" altLang="en-US" sz="3200" dirty="0"/>
              <a:t>・攻撃するたびにスタミナが減少し</a:t>
            </a:r>
            <a:r>
              <a:rPr lang="ja-JP" altLang="en-US" sz="3200" dirty="0" smtClean="0"/>
              <a:t>、</a:t>
            </a:r>
            <a:endParaRPr lang="en-US" altLang="ja-JP" sz="3200" dirty="0"/>
          </a:p>
          <a:p>
            <a:r>
              <a:rPr lang="ja-JP" altLang="en-US" sz="3200" dirty="0"/>
              <a:t>　スタミナが無くなると一定時間</a:t>
            </a:r>
            <a:r>
              <a:rPr lang="en-US" altLang="ja-JP" sz="3200" dirty="0"/>
              <a:t>『</a:t>
            </a:r>
            <a:r>
              <a:rPr lang="en-US" altLang="ja-JP" sz="3200" dirty="0">
                <a:solidFill>
                  <a:srgbClr val="FF0000"/>
                </a:solidFill>
              </a:rPr>
              <a:t>※</a:t>
            </a:r>
            <a:r>
              <a:rPr lang="ja-JP" altLang="en-US" sz="3200" dirty="0">
                <a:solidFill>
                  <a:srgbClr val="FF0000"/>
                </a:solidFill>
              </a:rPr>
              <a:t>疲労状態</a:t>
            </a:r>
            <a:r>
              <a:rPr lang="en-US" altLang="ja-JP" sz="3200" dirty="0"/>
              <a:t>』</a:t>
            </a:r>
            <a:r>
              <a:rPr lang="ja-JP" altLang="en-US" sz="3200" dirty="0"/>
              <a:t>になる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　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※</a:t>
            </a:r>
            <a:r>
              <a:rPr lang="ja-JP" altLang="en-US" sz="3200" u="sng" dirty="0">
                <a:solidFill>
                  <a:srgbClr val="FF0000"/>
                </a:solidFill>
              </a:rPr>
              <a:t>攻撃不可</a:t>
            </a:r>
            <a:endParaRPr lang="en-US" altLang="ja-JP" sz="3200" u="sng" dirty="0">
              <a:solidFill>
                <a:srgbClr val="FF0000"/>
              </a:solidFill>
            </a:endParaRPr>
          </a:p>
          <a:p>
            <a:endParaRPr lang="en-US" altLang="ja-JP" sz="3200" dirty="0" smtClean="0"/>
          </a:p>
          <a:p>
            <a:r>
              <a:rPr lang="ja-JP" altLang="en-US" sz="3200" dirty="0" smtClean="0"/>
              <a:t>・ゲーム開始時にバフ（デバフ）がランダムで付与される。</a:t>
            </a:r>
            <a:endParaRPr lang="en-US" altLang="ja-JP" sz="3200" dirty="0"/>
          </a:p>
          <a:p>
            <a:r>
              <a:rPr lang="ja-JP" altLang="en-US" sz="3200" dirty="0" smtClean="0"/>
              <a:t>（例）攻撃力アップ・被ダメージアップ・消費スタミナ減少など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3666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800" y="28875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/>
              <a:t>ゲームイメージ</a:t>
            </a:r>
            <a:endParaRPr kumimoji="1" lang="ja-JP" altLang="en-US" sz="3600" b="1" u="sng" dirty="0"/>
          </a:p>
        </p:txBody>
      </p:sp>
      <p:sp>
        <p:nvSpPr>
          <p:cNvPr id="5" name="角丸四角形 4"/>
          <p:cNvSpPr/>
          <p:nvPr/>
        </p:nvSpPr>
        <p:spPr>
          <a:xfrm>
            <a:off x="1427747" y="935089"/>
            <a:ext cx="9512968" cy="5702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5522493" y="1263858"/>
            <a:ext cx="2003511" cy="770021"/>
            <a:chOff x="2544679" y="1353823"/>
            <a:chExt cx="2003511" cy="770021"/>
          </a:xfrm>
        </p:grpSpPr>
        <p:sp>
          <p:nvSpPr>
            <p:cNvPr id="6" name="正方形/長方形 5"/>
            <p:cNvSpPr/>
            <p:nvPr/>
          </p:nvSpPr>
          <p:spPr>
            <a:xfrm>
              <a:off x="2544679" y="1353823"/>
              <a:ext cx="786063" cy="770021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762127" y="1353823"/>
              <a:ext cx="786063" cy="770021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4890596" y="2347788"/>
            <a:ext cx="1892967" cy="1267326"/>
            <a:chOff x="10170695" y="114617"/>
            <a:chExt cx="1892967" cy="1267326"/>
          </a:xfrm>
        </p:grpSpPr>
        <p:sp>
          <p:nvSpPr>
            <p:cNvPr id="9" name="角丸四角形吹き出し 8"/>
            <p:cNvSpPr/>
            <p:nvPr/>
          </p:nvSpPr>
          <p:spPr>
            <a:xfrm>
              <a:off x="10170695" y="114617"/>
              <a:ext cx="1892967" cy="1267326"/>
            </a:xfrm>
            <a:prstGeom prst="wedgeRoundRectCallout">
              <a:avLst>
                <a:gd name="adj1" fmla="val 7133"/>
                <a:gd name="adj2" fmla="val -70412"/>
                <a:gd name="adj3" fmla="val 16667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0403301" y="288758"/>
              <a:ext cx="14277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使用武器アイコンを表示</a:t>
              </a:r>
              <a:endParaRPr kumimoji="1" lang="ja-JP" altLang="en-US" sz="2000" dirty="0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7132972" y="2347788"/>
            <a:ext cx="1892967" cy="1267326"/>
            <a:chOff x="10170694" y="3716708"/>
            <a:chExt cx="1892967" cy="1267326"/>
          </a:xfrm>
        </p:grpSpPr>
        <p:sp>
          <p:nvSpPr>
            <p:cNvPr id="10" name="角丸四角形吹き出し 9"/>
            <p:cNvSpPr/>
            <p:nvPr/>
          </p:nvSpPr>
          <p:spPr>
            <a:xfrm>
              <a:off x="10170694" y="3716708"/>
              <a:ext cx="1892967" cy="1267326"/>
            </a:xfrm>
            <a:prstGeom prst="wedgeRoundRectCallout">
              <a:avLst>
                <a:gd name="adj1" fmla="val -31003"/>
                <a:gd name="adj2" fmla="val -67881"/>
                <a:gd name="adj3" fmla="val 16667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0421351" y="3842539"/>
              <a:ext cx="13916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特殊効果アイコンを表示</a:t>
              </a:r>
              <a:endParaRPr kumimoji="1" lang="ja-JP" altLang="en-US" sz="2000" dirty="0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711986" y="4183923"/>
            <a:ext cx="3062031" cy="2011691"/>
            <a:chOff x="5718028" y="4184433"/>
            <a:chExt cx="3062031" cy="2011691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028" y="4184433"/>
              <a:ext cx="932406" cy="1999798"/>
            </a:xfrm>
            <a:prstGeom prst="rect">
              <a:avLst/>
            </a:prstGeom>
          </p:spPr>
        </p:pic>
        <p:sp>
          <p:nvSpPr>
            <p:cNvPr id="14" name="角丸四角形吹き出し 13"/>
            <p:cNvSpPr/>
            <p:nvPr/>
          </p:nvSpPr>
          <p:spPr>
            <a:xfrm>
              <a:off x="6758752" y="4879026"/>
              <a:ext cx="2021307" cy="1317098"/>
            </a:xfrm>
            <a:prstGeom prst="wedgeRoundRectCallout">
              <a:avLst>
                <a:gd name="adj1" fmla="val -62547"/>
                <a:gd name="adj2" fmla="val -58869"/>
                <a:gd name="adj3" fmla="val 16667"/>
              </a:avLst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6922928" y="5306742"/>
              <a:ext cx="1831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操作キャラ</a:t>
              </a:r>
              <a:endParaRPr kumimoji="1" lang="ja-JP" altLang="en-US" sz="2400" dirty="0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973945" y="1196491"/>
            <a:ext cx="3087339" cy="927211"/>
            <a:chOff x="7608166" y="5720925"/>
            <a:chExt cx="3277175" cy="927211"/>
          </a:xfrm>
        </p:grpSpPr>
        <p:sp>
          <p:nvSpPr>
            <p:cNvPr id="16" name="角丸四角形 15"/>
            <p:cNvSpPr/>
            <p:nvPr/>
          </p:nvSpPr>
          <p:spPr>
            <a:xfrm rot="5400000">
              <a:off x="9045405" y="4808200"/>
              <a:ext cx="402697" cy="327717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/>
            <p:cNvSpPr/>
            <p:nvPr/>
          </p:nvSpPr>
          <p:spPr>
            <a:xfrm rot="5400000">
              <a:off x="9045405" y="4283687"/>
              <a:ext cx="402697" cy="3277174"/>
            </a:xfrm>
            <a:prstGeom prst="roundRect">
              <a:avLst/>
            </a:prstGeom>
            <a:solidFill>
              <a:schemeClr val="bg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9169" y="1648868"/>
            <a:ext cx="2110876" cy="826088"/>
            <a:chOff x="2749213" y="983578"/>
            <a:chExt cx="2707610" cy="1454822"/>
          </a:xfrm>
        </p:grpSpPr>
        <p:sp>
          <p:nvSpPr>
            <p:cNvPr id="19" name="角丸四角形吹き出し 18"/>
            <p:cNvSpPr/>
            <p:nvPr/>
          </p:nvSpPr>
          <p:spPr>
            <a:xfrm>
              <a:off x="2749213" y="983578"/>
              <a:ext cx="2223842" cy="1454822"/>
            </a:xfrm>
            <a:prstGeom prst="wedgeRoundRectCallout">
              <a:avLst>
                <a:gd name="adj1" fmla="val 50051"/>
                <a:gd name="adj2" fmla="val -89230"/>
                <a:gd name="adj3" fmla="val 16667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018419" y="1473523"/>
              <a:ext cx="2438404" cy="650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体力ゲージ</a:t>
              </a:r>
              <a:endParaRPr kumimoji="1" lang="ja-JP" altLang="en-US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575299" y="2469877"/>
            <a:ext cx="1884630" cy="1023146"/>
            <a:chOff x="10331112" y="5614912"/>
            <a:chExt cx="1884630" cy="1023146"/>
          </a:xfrm>
        </p:grpSpPr>
        <p:sp>
          <p:nvSpPr>
            <p:cNvPr id="25" name="角丸四角形吹き出し 24"/>
            <p:cNvSpPr/>
            <p:nvPr/>
          </p:nvSpPr>
          <p:spPr>
            <a:xfrm>
              <a:off x="10348646" y="5614912"/>
              <a:ext cx="1696963" cy="1023146"/>
            </a:xfrm>
            <a:prstGeom prst="wedgeRoundRectCallout">
              <a:avLst>
                <a:gd name="adj1" fmla="val 3957"/>
                <a:gd name="adj2" fmla="val -7478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0331112" y="5941819"/>
              <a:ext cx="1884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スタミナゲージ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72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36884" y="320842"/>
            <a:ext cx="340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u="sng" dirty="0" smtClean="0"/>
              <a:t>ゲームの流れ</a:t>
            </a:r>
            <a:endParaRPr kumimoji="1" lang="ja-JP" altLang="en-US" sz="3600" b="1" u="sng" dirty="0"/>
          </a:p>
        </p:txBody>
      </p:sp>
      <p:sp>
        <p:nvSpPr>
          <p:cNvPr id="5" name="右矢印 4"/>
          <p:cNvSpPr/>
          <p:nvPr/>
        </p:nvSpPr>
        <p:spPr>
          <a:xfrm>
            <a:off x="4114802" y="1764630"/>
            <a:ext cx="1491915" cy="8181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850231" y="1459831"/>
            <a:ext cx="2887580" cy="1427747"/>
            <a:chOff x="1042737" y="1459832"/>
            <a:chExt cx="2374231" cy="1427747"/>
          </a:xfrm>
        </p:grpSpPr>
        <p:sp>
          <p:nvSpPr>
            <p:cNvPr id="4" name="正方形/長方形 3"/>
            <p:cNvSpPr/>
            <p:nvPr/>
          </p:nvSpPr>
          <p:spPr>
            <a:xfrm>
              <a:off x="1042737" y="1459832"/>
              <a:ext cx="2374231" cy="1427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066799" y="1912095"/>
              <a:ext cx="23261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①ステージ選択</a:t>
              </a:r>
              <a:endParaRPr kumimoji="1" lang="ja-JP" altLang="en-US" sz="2800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983708" y="1459831"/>
            <a:ext cx="3240503" cy="1427747"/>
            <a:chOff x="1042737" y="1459832"/>
            <a:chExt cx="2807369" cy="1427747"/>
          </a:xfrm>
        </p:grpSpPr>
        <p:sp>
          <p:nvSpPr>
            <p:cNvPr id="9" name="正方形/長方形 8"/>
            <p:cNvSpPr/>
            <p:nvPr/>
          </p:nvSpPr>
          <p:spPr>
            <a:xfrm>
              <a:off x="1042737" y="1459832"/>
              <a:ext cx="2671011" cy="1427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042737" y="1764631"/>
              <a:ext cx="28073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②武器・特殊効果の抽選</a:t>
              </a:r>
              <a:endParaRPr kumimoji="1" lang="ja-JP" altLang="en-US" sz="2800" dirty="0"/>
            </a:p>
          </p:txBody>
        </p:sp>
      </p:grpSp>
      <p:sp>
        <p:nvSpPr>
          <p:cNvPr id="11" name="右矢印 10"/>
          <p:cNvSpPr/>
          <p:nvPr/>
        </p:nvSpPr>
        <p:spPr>
          <a:xfrm>
            <a:off x="1378125" y="4571998"/>
            <a:ext cx="1491915" cy="8181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3407222" y="4267197"/>
            <a:ext cx="2524356" cy="1427747"/>
            <a:chOff x="1042737" y="1459832"/>
            <a:chExt cx="2671011" cy="1427747"/>
          </a:xfrm>
        </p:grpSpPr>
        <p:sp>
          <p:nvSpPr>
            <p:cNvPr id="13" name="正方形/長方形 12"/>
            <p:cNvSpPr/>
            <p:nvPr/>
          </p:nvSpPr>
          <p:spPr>
            <a:xfrm>
              <a:off x="1042737" y="1459832"/>
              <a:ext cx="2671011" cy="1427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343743" y="1912095"/>
              <a:ext cx="2228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/>
                <a:t>③プレイ！</a:t>
              </a:r>
              <a:endParaRPr kumimoji="1" lang="ja-JP" altLang="en-US" sz="2800" dirty="0"/>
            </a:p>
          </p:txBody>
        </p:sp>
      </p:grpSp>
      <p:sp>
        <p:nvSpPr>
          <p:cNvPr id="15" name="右矢印 14"/>
          <p:cNvSpPr/>
          <p:nvPr/>
        </p:nvSpPr>
        <p:spPr>
          <a:xfrm>
            <a:off x="6753239" y="4571998"/>
            <a:ext cx="1491915" cy="8181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9066815" y="4267197"/>
            <a:ext cx="2501577" cy="1427747"/>
            <a:chOff x="1042737" y="1459831"/>
            <a:chExt cx="3072118" cy="1427747"/>
          </a:xfrm>
        </p:grpSpPr>
        <p:sp>
          <p:nvSpPr>
            <p:cNvPr id="17" name="正方形/長方形 16"/>
            <p:cNvSpPr/>
            <p:nvPr/>
          </p:nvSpPr>
          <p:spPr>
            <a:xfrm>
              <a:off x="1042737" y="1459831"/>
              <a:ext cx="2671011" cy="1427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307486" y="1912096"/>
              <a:ext cx="2807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 smtClean="0"/>
                <a:t>①に戻る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603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69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11</cp:revision>
  <dcterms:created xsi:type="dcterms:W3CDTF">2024-10-11T01:28:34Z</dcterms:created>
  <dcterms:modified xsi:type="dcterms:W3CDTF">2024-10-17T05:35:11Z</dcterms:modified>
</cp:coreProperties>
</file>