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32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4907-E3B4-47DA-A287-2F9D6E0ECE93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738F-C0E6-4FDE-84EC-50A3F13007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571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4907-E3B4-47DA-A287-2F9D6E0ECE93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738F-C0E6-4FDE-84EC-50A3F13007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981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4907-E3B4-47DA-A287-2F9D6E0ECE93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738F-C0E6-4FDE-84EC-50A3F13007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40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4907-E3B4-47DA-A287-2F9D6E0ECE93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738F-C0E6-4FDE-84EC-50A3F13007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34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4907-E3B4-47DA-A287-2F9D6E0ECE93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738F-C0E6-4FDE-84EC-50A3F13007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668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4907-E3B4-47DA-A287-2F9D6E0ECE93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738F-C0E6-4FDE-84EC-50A3F13007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96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4907-E3B4-47DA-A287-2F9D6E0ECE93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738F-C0E6-4FDE-84EC-50A3F13007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416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4907-E3B4-47DA-A287-2F9D6E0ECE93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738F-C0E6-4FDE-84EC-50A3F13007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1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4907-E3B4-47DA-A287-2F9D6E0ECE93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738F-C0E6-4FDE-84EC-50A3F13007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76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4907-E3B4-47DA-A287-2F9D6E0ECE93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738F-C0E6-4FDE-84EC-50A3F13007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33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4907-E3B4-47DA-A287-2F9D6E0ECE93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738F-C0E6-4FDE-84EC-50A3F13007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874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C4907-E3B4-47DA-A287-2F9D6E0ECE93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0738F-C0E6-4FDE-84EC-50A3F13007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53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6858000" cy="19129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5357"/>
            <a:ext cx="4301194" cy="3225896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525618" y="1266122"/>
            <a:ext cx="2332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/>
              <a:t>情報クリエイタ工学科</a:t>
            </a:r>
            <a:r>
              <a:rPr lang="ja-JP" altLang="en-US" sz="1400" b="1" dirty="0"/>
              <a:t>２</a:t>
            </a:r>
            <a:r>
              <a:rPr kumimoji="1" lang="ja-JP" altLang="en-US" sz="1400" b="1" dirty="0" smtClean="0"/>
              <a:t>年</a:t>
            </a:r>
            <a:endParaRPr kumimoji="1" lang="en-US" altLang="ja-JP" sz="1400" b="1" dirty="0" smtClean="0"/>
          </a:p>
          <a:p>
            <a:r>
              <a:rPr lang="ja-JP" altLang="en-US" sz="1400" b="1" dirty="0" smtClean="0"/>
              <a:t>　　　　　　　　山本武琉</a:t>
            </a:r>
            <a:endParaRPr kumimoji="1" lang="ja-JP" altLang="en-US" sz="1400" b="1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58" y="4404810"/>
            <a:ext cx="2976757" cy="1441235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658" y="6153796"/>
            <a:ext cx="2976757" cy="144123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1962" y="6153795"/>
            <a:ext cx="2955433" cy="144123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6818" y="4404810"/>
            <a:ext cx="2974485" cy="1441235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-17582" y="2741625"/>
            <a:ext cx="697064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b="1" u="sng" dirty="0" smtClean="0"/>
              <a:t>メイン</a:t>
            </a:r>
            <a:r>
              <a:rPr lang="ja-JP" altLang="en-US" sz="2800" b="1" u="sng" dirty="0"/>
              <a:t>要素</a:t>
            </a:r>
            <a:r>
              <a:rPr lang="en-US" altLang="ja-JP" sz="2800" b="1" u="sng" dirty="0"/>
              <a:t>『</a:t>
            </a:r>
            <a:r>
              <a:rPr lang="ja-JP" altLang="en-US" sz="2800" b="1" u="sng" dirty="0"/>
              <a:t>エクストラック</a:t>
            </a:r>
            <a:r>
              <a:rPr lang="en-US" altLang="ja-JP" sz="2800" b="1" u="sng" dirty="0"/>
              <a:t>』 </a:t>
            </a:r>
            <a:endParaRPr lang="en-US" altLang="ja-JP" sz="2800" b="1" u="sng" dirty="0" smtClean="0"/>
          </a:p>
          <a:p>
            <a:r>
              <a:rPr lang="ja-JP" altLang="en-US" sz="2400" b="1" dirty="0" smtClean="0"/>
              <a:t>プレイ</a:t>
            </a:r>
            <a:r>
              <a:rPr lang="ja-JP" altLang="en-US" sz="2400" b="1" dirty="0"/>
              <a:t>するたびに変化する攻撃手段</a:t>
            </a:r>
            <a:r>
              <a:rPr lang="ja-JP" altLang="en-US" sz="2400" b="1" dirty="0" smtClean="0"/>
              <a:t>とステータス </a:t>
            </a:r>
            <a:r>
              <a:rPr lang="ja-JP" altLang="en-US" sz="2400" b="1" dirty="0"/>
              <a:t>あなたの運次第でプレイ難度は天国にも地獄にもなる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7737" y="2068469"/>
            <a:ext cx="685026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今こそ運を試す時！！</a:t>
            </a:r>
            <a:endParaRPr lang="ja-JP" altLang="en-U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-17582" y="7917069"/>
            <a:ext cx="70346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b="1" dirty="0"/>
              <a:t>どんなステータスになるか予想できないからこそ臨機応変な</a:t>
            </a:r>
            <a:r>
              <a:rPr lang="ja-JP" altLang="en-US" sz="2400" b="1" dirty="0" smtClean="0"/>
              <a:t>攻略が</a:t>
            </a:r>
            <a:r>
              <a:rPr lang="ja-JP" altLang="en-US" sz="2400" b="1" dirty="0"/>
              <a:t>求められる！！</a:t>
            </a:r>
          </a:p>
        </p:txBody>
      </p:sp>
      <p:grpSp>
        <p:nvGrpSpPr>
          <p:cNvPr id="34" name="グループ化 33"/>
          <p:cNvGrpSpPr/>
          <p:nvPr/>
        </p:nvGrpSpPr>
        <p:grpSpPr>
          <a:xfrm>
            <a:off x="195361" y="9041415"/>
            <a:ext cx="1840445" cy="1534489"/>
            <a:chOff x="124622" y="9101247"/>
            <a:chExt cx="1840445" cy="1534489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00590" y="9652158"/>
              <a:ext cx="1564477" cy="983578"/>
              <a:chOff x="2066619" y="10047560"/>
              <a:chExt cx="2043571" cy="1362379"/>
            </a:xfrm>
          </p:grpSpPr>
          <p:pic>
            <p:nvPicPr>
              <p:cNvPr id="15" name="図 1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29000" y="10728748"/>
                <a:ext cx="681190" cy="681190"/>
              </a:xfrm>
              <a:prstGeom prst="rect">
                <a:avLst/>
              </a:prstGeom>
            </p:spPr>
          </p:pic>
          <p:pic>
            <p:nvPicPr>
              <p:cNvPr id="16" name="図 1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6619" y="10728748"/>
                <a:ext cx="681190" cy="681190"/>
              </a:xfrm>
              <a:prstGeom prst="rect">
                <a:avLst/>
              </a:prstGeom>
            </p:spPr>
          </p:pic>
          <p:pic>
            <p:nvPicPr>
              <p:cNvPr id="17" name="図 1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47810" y="10728749"/>
                <a:ext cx="681190" cy="681190"/>
              </a:xfrm>
              <a:prstGeom prst="rect">
                <a:avLst/>
              </a:prstGeom>
            </p:spPr>
          </p:pic>
          <p:pic>
            <p:nvPicPr>
              <p:cNvPr id="18" name="図 17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47811" y="10047560"/>
                <a:ext cx="681189" cy="681189"/>
              </a:xfrm>
              <a:prstGeom prst="rect">
                <a:avLst/>
              </a:prstGeom>
            </p:spPr>
          </p:pic>
        </p:grpSp>
        <p:sp>
          <p:nvSpPr>
            <p:cNvPr id="26" name="テキスト ボックス 25"/>
            <p:cNvSpPr txBox="1"/>
            <p:nvPr/>
          </p:nvSpPr>
          <p:spPr>
            <a:xfrm>
              <a:off x="124622" y="9101247"/>
              <a:ext cx="1444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u="sng" dirty="0" smtClean="0"/>
                <a:t>基本移動</a:t>
              </a:r>
              <a:endParaRPr kumimoji="1" lang="ja-JP" altLang="en-US" sz="2400" b="1" u="sng" dirty="0"/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2023253" y="9089369"/>
            <a:ext cx="1512012" cy="1308042"/>
            <a:chOff x="61752" y="10812889"/>
            <a:chExt cx="1512012" cy="1308042"/>
          </a:xfrm>
        </p:grpSpPr>
        <p:sp>
          <p:nvSpPr>
            <p:cNvPr id="27" name="テキスト ボックス 26"/>
            <p:cNvSpPr txBox="1"/>
            <p:nvPr/>
          </p:nvSpPr>
          <p:spPr>
            <a:xfrm>
              <a:off x="61752" y="10812889"/>
              <a:ext cx="1444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u="sng" dirty="0" smtClean="0"/>
                <a:t>ジャンプ</a:t>
              </a:r>
              <a:endParaRPr kumimoji="1" lang="ja-JP" altLang="en-US" sz="2400" b="1" u="sng" dirty="0"/>
            </a:p>
          </p:txBody>
        </p:sp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635" y="11435512"/>
              <a:ext cx="1028129" cy="685419"/>
            </a:xfrm>
            <a:prstGeom prst="rect">
              <a:avLst/>
            </a:prstGeom>
          </p:spPr>
        </p:pic>
      </p:grpSp>
      <p:grpSp>
        <p:nvGrpSpPr>
          <p:cNvPr id="32" name="グループ化 31"/>
          <p:cNvGrpSpPr/>
          <p:nvPr/>
        </p:nvGrpSpPr>
        <p:grpSpPr>
          <a:xfrm>
            <a:off x="310152" y="10699617"/>
            <a:ext cx="1444487" cy="1196054"/>
            <a:chOff x="2259332" y="9100422"/>
            <a:chExt cx="1444487" cy="1196054"/>
          </a:xfrm>
        </p:grpSpPr>
        <p:sp>
          <p:nvSpPr>
            <p:cNvPr id="29" name="テキスト ボックス 28"/>
            <p:cNvSpPr txBox="1"/>
            <p:nvPr/>
          </p:nvSpPr>
          <p:spPr>
            <a:xfrm>
              <a:off x="2259332" y="9100422"/>
              <a:ext cx="1444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u="sng" dirty="0" smtClean="0"/>
                <a:t>ダッシュ</a:t>
              </a:r>
              <a:endParaRPr kumimoji="1" lang="ja-JP" altLang="en-US" sz="2400" b="1" u="sng" dirty="0"/>
            </a:p>
          </p:txBody>
        </p:sp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6784" y="9717328"/>
              <a:ext cx="834807" cy="579148"/>
            </a:xfrm>
            <a:prstGeom prst="rect">
              <a:avLst/>
            </a:prstGeom>
          </p:spPr>
        </p:pic>
        <p:sp>
          <p:nvSpPr>
            <p:cNvPr id="31" name="加算 30"/>
            <p:cNvSpPr/>
            <p:nvPr/>
          </p:nvSpPr>
          <p:spPr>
            <a:xfrm>
              <a:off x="2311648" y="9777826"/>
              <a:ext cx="431054" cy="430923"/>
            </a:xfrm>
            <a:prstGeom prst="mathPlus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5" name="テキスト ボックス 34"/>
          <p:cNvSpPr txBox="1"/>
          <p:nvPr/>
        </p:nvSpPr>
        <p:spPr>
          <a:xfrm>
            <a:off x="2150597" y="10734494"/>
            <a:ext cx="1521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u="sng" dirty="0" smtClean="0"/>
              <a:t>スニーク</a:t>
            </a:r>
            <a:endParaRPr kumimoji="1" lang="ja-JP" altLang="en-US" sz="2400" b="1" u="sng" dirty="0"/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011" y="11318748"/>
            <a:ext cx="834807" cy="579148"/>
          </a:xfrm>
          <a:prstGeom prst="rect">
            <a:avLst/>
          </a:prstGeom>
        </p:spPr>
      </p:pic>
      <p:sp>
        <p:nvSpPr>
          <p:cNvPr id="37" name="加算 36"/>
          <p:cNvSpPr/>
          <p:nvPr/>
        </p:nvSpPr>
        <p:spPr>
          <a:xfrm>
            <a:off x="2297995" y="11330609"/>
            <a:ext cx="431054" cy="477335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377950" y="9514104"/>
            <a:ext cx="99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u="sng" dirty="0" smtClean="0"/>
              <a:t>攻撃</a:t>
            </a:r>
            <a:endParaRPr kumimoji="1" lang="ja-JP" altLang="en-US" sz="2400" b="1" u="sng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4899442" y="9086959"/>
            <a:ext cx="1200593" cy="2620904"/>
            <a:chOff x="5017481" y="9122956"/>
            <a:chExt cx="1200593" cy="2620904"/>
          </a:xfrm>
        </p:grpSpPr>
        <p:sp>
          <p:nvSpPr>
            <p:cNvPr id="11" name="楕円 10"/>
            <p:cNvSpPr/>
            <p:nvPr/>
          </p:nvSpPr>
          <p:spPr>
            <a:xfrm>
              <a:off x="5017481" y="10000181"/>
              <a:ext cx="1200593" cy="174367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8" name="図 3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2089" y="10084114"/>
              <a:ext cx="1155593" cy="1598433"/>
            </a:xfrm>
            <a:prstGeom prst="rect">
              <a:avLst/>
            </a:prstGeom>
          </p:spPr>
        </p:pic>
        <p:cxnSp>
          <p:nvCxnSpPr>
            <p:cNvPr id="41" name="曲線コネクタ 40"/>
            <p:cNvCxnSpPr>
              <a:stCxn id="38" idx="0"/>
            </p:cNvCxnSpPr>
            <p:nvPr/>
          </p:nvCxnSpPr>
          <p:spPr>
            <a:xfrm rot="5400000" flipH="1" flipV="1">
              <a:off x="5365588" y="9387254"/>
              <a:ext cx="961159" cy="43256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264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64</Words>
  <Application>Microsoft Office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GA2B</dc:creator>
  <cp:lastModifiedBy>GA2B</cp:lastModifiedBy>
  <cp:revision>9</cp:revision>
  <dcterms:created xsi:type="dcterms:W3CDTF">2025-01-23T06:50:03Z</dcterms:created>
  <dcterms:modified xsi:type="dcterms:W3CDTF">2025-02-03T00:30:08Z</dcterms:modified>
</cp:coreProperties>
</file>