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2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3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5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6984" y="4664947"/>
            <a:ext cx="3471948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/>
              <a:t>開発環境：</a:t>
            </a:r>
            <a:r>
              <a:rPr lang="en-US" altLang="ja-JP" b="1" dirty="0"/>
              <a:t>Unity </a:t>
            </a:r>
            <a:r>
              <a:rPr lang="en-US" altLang="ja-JP" b="1" dirty="0" smtClean="0"/>
              <a:t>2021.3.19f1</a:t>
            </a:r>
            <a:endParaRPr kumimoji="1" lang="en-US" altLang="ja-JP" b="1" u="sng" dirty="0" smtClean="0"/>
          </a:p>
          <a:p>
            <a:endParaRPr kumimoji="1" lang="en-US" altLang="ja-JP" b="1" u="sng" dirty="0" smtClean="0"/>
          </a:p>
          <a:p>
            <a:r>
              <a:rPr kumimoji="1" lang="ja-JP" altLang="en-US" b="1" dirty="0" smtClean="0"/>
              <a:t>近畿コンピュータ電子専門学校</a:t>
            </a:r>
            <a:endParaRPr kumimoji="1" lang="en-US" altLang="ja-JP" b="1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　　　　　　　　　山本　武琉</a:t>
            </a:r>
            <a:endParaRPr kumimoji="1" lang="ja-JP" altLang="en-US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5" y="405246"/>
            <a:ext cx="7649374" cy="57370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73760" y="1685925"/>
            <a:ext cx="10784840" cy="4524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3760" y="916018"/>
            <a:ext cx="1230283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概要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760" y="2094052"/>
            <a:ext cx="68663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　ジャンル　：</a:t>
            </a:r>
            <a:r>
              <a:rPr kumimoji="1" lang="en-US" altLang="ja-JP" sz="3200" b="1" dirty="0" smtClean="0"/>
              <a:t>3D</a:t>
            </a:r>
            <a:r>
              <a:rPr kumimoji="1" lang="ja-JP" altLang="en-US" sz="3200" b="1" dirty="0" smtClean="0"/>
              <a:t>アクションゲーム</a:t>
            </a:r>
            <a:endParaRPr kumimoji="1" lang="en-US" altLang="ja-JP" sz="3200" b="1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3760" y="3376705"/>
            <a:ext cx="80125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コンセプト　：</a:t>
            </a:r>
            <a:r>
              <a:rPr lang="ja-JP" altLang="en-US" sz="3200" b="1" dirty="0"/>
              <a:t>運勢が試される戦略</a:t>
            </a:r>
            <a:r>
              <a:rPr lang="ja-JP" altLang="en-US" sz="3200" b="1" dirty="0" smtClean="0"/>
              <a:t>ゲーム</a:t>
            </a:r>
            <a:endParaRPr lang="en-US" altLang="ja-JP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760" y="4642490"/>
            <a:ext cx="9766531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　　内容</a:t>
            </a:r>
            <a:r>
              <a:rPr lang="ja-JP" altLang="en-US" sz="3200" b="1" dirty="0"/>
              <a:t>　　：プレイするたびに変化する</a:t>
            </a:r>
            <a:endParaRPr lang="en-US" altLang="ja-JP" sz="3200" b="1" dirty="0"/>
          </a:p>
          <a:p>
            <a:r>
              <a:rPr lang="ja-JP" altLang="en-US" sz="3200" b="1" dirty="0"/>
              <a:t>　　　　　</a:t>
            </a:r>
            <a:r>
              <a:rPr lang="ja-JP" altLang="en-US" sz="3200" b="1" dirty="0" smtClean="0"/>
              <a:t>　　武器</a:t>
            </a:r>
            <a:r>
              <a:rPr lang="ja-JP" altLang="en-US" sz="3200" b="1" dirty="0"/>
              <a:t>とステータスでゴールを</a:t>
            </a:r>
            <a:r>
              <a:rPr lang="ja-JP" altLang="en-US" sz="3200" b="1" dirty="0" smtClean="0"/>
              <a:t>目指す</a:t>
            </a:r>
            <a:endParaRPr lang="en-US" altLang="ja-JP" sz="3200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0779" y="1506858"/>
            <a:ext cx="3657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6248400" y="1578615"/>
            <a:ext cx="5059680" cy="430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37260" y="1569720"/>
            <a:ext cx="5311140" cy="431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76" y="1569719"/>
            <a:ext cx="2857904" cy="13480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40" y="1569719"/>
            <a:ext cx="3058760" cy="1348047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44880" y="883920"/>
            <a:ext cx="6337069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メイン要素</a:t>
            </a:r>
            <a:r>
              <a:rPr kumimoji="1" lang="ja-JP" altLang="en-US" sz="3200" dirty="0" smtClean="0"/>
              <a:t>　</a:t>
            </a:r>
            <a:r>
              <a:rPr kumimoji="1" lang="en-US" altLang="ja-JP" sz="3200" b="1" dirty="0" smtClean="0"/>
              <a:t>『</a:t>
            </a:r>
            <a:r>
              <a:rPr lang="ja-JP" altLang="en-US" sz="3200" b="1" dirty="0"/>
              <a:t>エクストラック</a:t>
            </a:r>
            <a:r>
              <a:rPr kumimoji="1" lang="en-US" altLang="ja-JP" sz="3200" b="1" dirty="0" smtClean="0"/>
              <a:t>』</a:t>
            </a:r>
            <a:r>
              <a:rPr kumimoji="1" lang="ja-JP" altLang="en-US" sz="3200" b="1" dirty="0" smtClean="0"/>
              <a:t>　　</a:t>
            </a:r>
            <a:endParaRPr kumimoji="1" lang="ja-JP" altLang="en-US" sz="32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937260" y="1569720"/>
            <a:ext cx="2245452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13460" y="1676400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3460" y="1676400"/>
            <a:ext cx="20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パターン１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6248400" y="1569719"/>
            <a:ext cx="2194848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　　パターン２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411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武器：大剣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2411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：攻防上昇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53249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武器：短剣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48400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：攻防減少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8400" y="3948546"/>
            <a:ext cx="4267200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411" y="3948546"/>
            <a:ext cx="482830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1362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79652" y="1607851"/>
            <a:ext cx="394960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34595" y="1607851"/>
            <a:ext cx="328154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116139" y="1607851"/>
            <a:ext cx="3250276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9" y="3341819"/>
            <a:ext cx="3886742" cy="251495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7" y="3085633"/>
            <a:ext cx="2900743" cy="30273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34" y="2742649"/>
            <a:ext cx="2179104" cy="334492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73760" y="916018"/>
            <a:ext cx="121273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操作</a:t>
            </a:r>
            <a:endParaRPr kumimoji="1" lang="ja-JP" altLang="en-US" sz="3600" b="1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99879" y="1716177"/>
            <a:ext cx="2329352" cy="1524380"/>
            <a:chOff x="941615" y="1661289"/>
            <a:chExt cx="2329352" cy="1524380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729048" y="1661289"/>
              <a:ext cx="714894" cy="718286"/>
              <a:chOff x="1816179" y="2018348"/>
              <a:chExt cx="714894" cy="718286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1816179" y="2018348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883779" y="2090303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W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41615" y="2477806"/>
              <a:ext cx="714894" cy="707863"/>
              <a:chOff x="938812" y="2848017"/>
              <a:chExt cx="714894" cy="707863"/>
            </a:xfrm>
          </p:grpSpPr>
          <p:sp>
            <p:nvSpPr>
              <p:cNvPr id="10" name="角丸四角形 9"/>
              <p:cNvSpPr/>
              <p:nvPr/>
            </p:nvSpPr>
            <p:spPr>
              <a:xfrm>
                <a:off x="938812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052197" y="2909549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A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1729048" y="2477806"/>
              <a:ext cx="714894" cy="705694"/>
              <a:chOff x="1816179" y="2848017"/>
              <a:chExt cx="714894" cy="705694"/>
            </a:xfrm>
          </p:grpSpPr>
          <p:sp>
            <p:nvSpPr>
              <p:cNvPr id="12" name="角丸四角形 11"/>
              <p:cNvSpPr/>
              <p:nvPr/>
            </p:nvSpPr>
            <p:spPr>
              <a:xfrm>
                <a:off x="1816179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928310" y="2895701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b="1" dirty="0"/>
                  <a:t>S</a:t>
                </a:r>
                <a:endParaRPr kumimoji="1" lang="ja-JP" altLang="en-US" sz="3600" b="1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2556073" y="2477531"/>
              <a:ext cx="714894" cy="705694"/>
              <a:chOff x="2722979" y="2843417"/>
              <a:chExt cx="714894" cy="705694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2722979" y="28434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809240" y="2900635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D</a:t>
                </a:r>
                <a:endParaRPr kumimoji="1" lang="ja-JP" altLang="en-US" sz="3600" b="1" dirty="0"/>
              </a:p>
            </p:txBody>
          </p:sp>
        </p:grpSp>
      </p:grpSp>
      <p:sp>
        <p:nvSpPr>
          <p:cNvPr id="23" name="加算 22"/>
          <p:cNvSpPr/>
          <p:nvPr/>
        </p:nvSpPr>
        <p:spPr>
          <a:xfrm>
            <a:off x="4970003" y="2056723"/>
            <a:ext cx="1011200" cy="985574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096000" y="2014136"/>
            <a:ext cx="1842655" cy="1071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23378" y="2258332"/>
            <a:ext cx="1587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左</a:t>
            </a:r>
            <a:r>
              <a:rPr lang="en-US" altLang="ja-JP" sz="3200" b="1" dirty="0" smtClean="0"/>
              <a:t>Shift</a:t>
            </a:r>
            <a:endParaRPr kumimoji="1" lang="ja-JP" altLang="en-US" sz="3200" b="1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8814698" y="1966940"/>
            <a:ext cx="998282" cy="1551418"/>
            <a:chOff x="8537941" y="1833158"/>
            <a:chExt cx="998282" cy="1551418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8537941" y="1833158"/>
              <a:ext cx="998282" cy="1551418"/>
              <a:chOff x="8712578" y="2039507"/>
              <a:chExt cx="1537015" cy="1909313"/>
            </a:xfrm>
          </p:grpSpPr>
          <p:sp>
            <p:nvSpPr>
              <p:cNvPr id="26" name="楕円 25"/>
              <p:cNvSpPr/>
              <p:nvPr/>
            </p:nvSpPr>
            <p:spPr>
              <a:xfrm>
                <a:off x="8728364" y="2056409"/>
                <a:ext cx="1521229" cy="187551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 26"/>
              <p:cNvSpPr/>
              <p:nvPr/>
            </p:nvSpPr>
            <p:spPr>
              <a:xfrm flipH="1">
                <a:off x="8712578" y="2039507"/>
                <a:ext cx="1537015" cy="1909313"/>
              </a:xfrm>
              <a:prstGeom prst="pie">
                <a:avLst>
                  <a:gd name="adj1" fmla="val 2"/>
                  <a:gd name="adj2" fmla="val 1620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直線コネクタ 29"/>
            <p:cNvCxnSpPr>
              <a:stCxn id="27" idx="0"/>
              <a:endCxn id="27" idx="2"/>
            </p:cNvCxnSpPr>
            <p:nvPr/>
          </p:nvCxnSpPr>
          <p:spPr>
            <a:xfrm>
              <a:off x="8537941" y="2608867"/>
              <a:ext cx="99828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8977643" y="1998192"/>
              <a:ext cx="118878" cy="5016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7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</TotalTime>
  <Words>35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39</cp:revision>
  <dcterms:created xsi:type="dcterms:W3CDTF">2024-12-10T07:21:46Z</dcterms:created>
  <dcterms:modified xsi:type="dcterms:W3CDTF">2024-12-13T03:29:37Z</dcterms:modified>
</cp:coreProperties>
</file>