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1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57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50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5347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7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564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47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9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4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30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93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47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7E376-155E-4AAB-A076-6D45CDED632E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B94C7-2420-482F-B631-84E03CB955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096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/>
          <p:cNvSpPr/>
          <p:nvPr/>
        </p:nvSpPr>
        <p:spPr>
          <a:xfrm>
            <a:off x="0" y="0"/>
            <a:ext cx="6858000" cy="17806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24" y="-282081"/>
            <a:ext cx="3126448" cy="2344835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3922295" y="982046"/>
            <a:ext cx="2973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 smtClean="0"/>
              <a:t>情報クリエイタ工学科２年　</a:t>
            </a:r>
            <a:endParaRPr kumimoji="1" lang="en-US" altLang="ja-JP" b="1" dirty="0" smtClean="0"/>
          </a:p>
          <a:p>
            <a:r>
              <a:rPr lang="ja-JP" altLang="en-US" b="1" dirty="0"/>
              <a:t>　</a:t>
            </a:r>
            <a:r>
              <a:rPr lang="ja-JP" altLang="en-US" b="1" dirty="0" smtClean="0"/>
              <a:t>　　　　　　　</a:t>
            </a:r>
            <a:r>
              <a:rPr kumimoji="1" lang="ja-JP" altLang="en-US" b="1" dirty="0" smtClean="0"/>
              <a:t>山本武琉</a:t>
            </a:r>
            <a:endParaRPr kumimoji="1" lang="ja-JP" altLang="en-US" b="1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0316" y="2003099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977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4</Words>
  <Application>Microsoft Office PowerPoint</Application>
  <PresentationFormat>A4 210 x 297 mm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4</cp:revision>
  <dcterms:created xsi:type="dcterms:W3CDTF">2025-01-20T05:08:14Z</dcterms:created>
  <dcterms:modified xsi:type="dcterms:W3CDTF">2025-01-20T05:45:09Z</dcterms:modified>
</cp:coreProperties>
</file>