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08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96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2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2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97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2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33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58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59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71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40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716984" y="4664947"/>
            <a:ext cx="3471948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/>
              <a:t>開発環境：</a:t>
            </a:r>
            <a:r>
              <a:rPr lang="en-US" altLang="ja-JP" b="1" dirty="0"/>
              <a:t>Unity </a:t>
            </a:r>
            <a:r>
              <a:rPr lang="en-US" altLang="ja-JP" b="1" dirty="0" smtClean="0"/>
              <a:t>2021.3.19f1</a:t>
            </a:r>
            <a:endParaRPr kumimoji="1" lang="en-US" altLang="ja-JP" b="1" u="sng" dirty="0" smtClean="0"/>
          </a:p>
          <a:p>
            <a:endParaRPr kumimoji="1" lang="en-US" altLang="ja-JP" b="1" u="sng" dirty="0" smtClean="0"/>
          </a:p>
          <a:p>
            <a:r>
              <a:rPr kumimoji="1" lang="ja-JP" altLang="en-US" b="1" dirty="0" smtClean="0"/>
              <a:t>近畿コンピュータ電子専門学校</a:t>
            </a:r>
            <a:endParaRPr kumimoji="1" lang="en-US" altLang="ja-JP" b="1" dirty="0" smtClean="0"/>
          </a:p>
          <a:p>
            <a:endParaRPr lang="en-US" altLang="ja-JP" dirty="0"/>
          </a:p>
          <a:p>
            <a:r>
              <a:rPr kumimoji="1" lang="ja-JP" altLang="en-US" b="1" dirty="0" smtClean="0"/>
              <a:t>　　　　　　　　　山本　武琉</a:t>
            </a:r>
            <a:endParaRPr kumimoji="1" lang="ja-JP" altLang="en-US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5" y="405246"/>
            <a:ext cx="7649374" cy="573702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873760" y="1685925"/>
            <a:ext cx="10378440" cy="4168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3760" y="916018"/>
            <a:ext cx="1230283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概要</a:t>
            </a:r>
            <a:endParaRPr kumimoji="1" lang="ja-JP" altLang="en-US" sz="36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3760" y="2094052"/>
            <a:ext cx="686631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　ジャンル　：</a:t>
            </a:r>
            <a:r>
              <a:rPr kumimoji="1" lang="en-US" altLang="ja-JP" sz="3200" b="1" dirty="0" smtClean="0"/>
              <a:t>3D</a:t>
            </a:r>
            <a:r>
              <a:rPr kumimoji="1" lang="ja-JP" altLang="en-US" sz="3200" b="1" dirty="0" smtClean="0"/>
              <a:t>アクションゲーム</a:t>
            </a:r>
            <a:endParaRPr kumimoji="1" lang="en-US" altLang="ja-JP" sz="3200" b="1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73760" y="3376705"/>
            <a:ext cx="801254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コンセプト　：運が</a:t>
            </a:r>
            <a:r>
              <a:rPr lang="ja-JP" altLang="en-US" sz="3200" b="1" dirty="0"/>
              <a:t>試される戦略</a:t>
            </a:r>
            <a:r>
              <a:rPr lang="ja-JP" altLang="en-US" sz="3200" b="1" dirty="0" smtClean="0"/>
              <a:t>ゲーム</a:t>
            </a:r>
            <a:endParaRPr lang="en-US" altLang="ja-JP" sz="32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760" y="4642490"/>
            <a:ext cx="9766531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　　内容</a:t>
            </a:r>
            <a:r>
              <a:rPr lang="ja-JP" altLang="en-US" sz="3200" b="1" dirty="0"/>
              <a:t>　　：プレイするたびに変化する</a:t>
            </a:r>
            <a:endParaRPr lang="en-US" altLang="ja-JP" sz="3200" b="1" dirty="0"/>
          </a:p>
          <a:p>
            <a:r>
              <a:rPr lang="ja-JP" altLang="en-US" sz="3200" b="1" dirty="0"/>
              <a:t>　　　　　</a:t>
            </a:r>
            <a:r>
              <a:rPr lang="ja-JP" altLang="en-US" sz="3200" b="1" dirty="0" smtClean="0"/>
              <a:t>　　武器</a:t>
            </a:r>
            <a:r>
              <a:rPr lang="ja-JP" altLang="en-US" sz="3200" b="1" dirty="0"/>
              <a:t>とステータスでゴールを</a:t>
            </a:r>
            <a:r>
              <a:rPr lang="ja-JP" altLang="en-US" sz="3200" b="1" dirty="0" smtClean="0"/>
              <a:t>目指す</a:t>
            </a:r>
            <a:endParaRPr lang="en-US" altLang="ja-JP" sz="3200" b="1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0779" y="1506858"/>
            <a:ext cx="3657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6248400" y="1578615"/>
            <a:ext cx="5059680" cy="430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937260" y="1569720"/>
            <a:ext cx="5311140" cy="4315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176" y="1569719"/>
            <a:ext cx="2857904" cy="134804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640" y="1569719"/>
            <a:ext cx="3058760" cy="1348047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44880" y="883920"/>
            <a:ext cx="6337069" cy="584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メイン要素</a:t>
            </a:r>
            <a:r>
              <a:rPr kumimoji="1" lang="ja-JP" altLang="en-US" sz="3200" dirty="0" smtClean="0"/>
              <a:t>　</a:t>
            </a:r>
            <a:r>
              <a:rPr kumimoji="1" lang="en-US" altLang="ja-JP" sz="3200" b="1" dirty="0" smtClean="0"/>
              <a:t>『</a:t>
            </a:r>
            <a:r>
              <a:rPr lang="ja-JP" altLang="en-US" sz="3200" b="1" dirty="0"/>
              <a:t>エクストラック</a:t>
            </a:r>
            <a:r>
              <a:rPr kumimoji="1" lang="en-US" altLang="ja-JP" sz="3200" b="1" dirty="0" smtClean="0"/>
              <a:t>』</a:t>
            </a:r>
            <a:r>
              <a:rPr kumimoji="1" lang="ja-JP" altLang="en-US" sz="3200" b="1" dirty="0" smtClean="0"/>
              <a:t>　　</a:t>
            </a:r>
            <a:endParaRPr kumimoji="1" lang="ja-JP" altLang="en-US" sz="3200" b="1" dirty="0"/>
          </a:p>
        </p:txBody>
      </p:sp>
      <p:sp>
        <p:nvSpPr>
          <p:cNvPr id="16" name="正方形/長方形 15"/>
          <p:cNvSpPr/>
          <p:nvPr/>
        </p:nvSpPr>
        <p:spPr>
          <a:xfrm>
            <a:off x="937260" y="1569720"/>
            <a:ext cx="2245452" cy="6165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13460" y="1676400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3460" y="1676400"/>
            <a:ext cx="205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パターン１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6248400" y="1569719"/>
            <a:ext cx="2194848" cy="6165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　　パターン２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2411" y="2454624"/>
            <a:ext cx="186482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武器：大剣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2411" y="3151108"/>
            <a:ext cx="332786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/>
              <a:t>ステータス</a:t>
            </a:r>
            <a:r>
              <a:rPr lang="ja-JP" altLang="en-US" sz="2400" dirty="0" smtClean="0"/>
              <a:t>：攻防上昇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53249" y="2454624"/>
            <a:ext cx="186482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武器：短剣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48400" y="3151108"/>
            <a:ext cx="332786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/>
              <a:t>ステータス</a:t>
            </a:r>
            <a:r>
              <a:rPr lang="ja-JP" altLang="en-US" sz="2400" dirty="0" smtClean="0"/>
              <a:t>：攻防減少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48400" y="3948546"/>
            <a:ext cx="4826000" cy="163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000" dirty="0" smtClean="0"/>
              <a:t>攻撃回数が増えがちなため</a:t>
            </a:r>
            <a:endParaRPr lang="en-US" altLang="ja-JP" sz="2000" dirty="0" smtClean="0"/>
          </a:p>
          <a:p>
            <a:r>
              <a:rPr lang="en-US" altLang="ja-JP" sz="2000" dirty="0" smtClean="0"/>
              <a:t>AP</a:t>
            </a:r>
            <a:r>
              <a:rPr lang="ja-JP" altLang="en-US" sz="2000" dirty="0" smtClean="0"/>
              <a:t>残量に注意！</a:t>
            </a:r>
            <a:endParaRPr lang="en-US" altLang="ja-JP" sz="2000" dirty="0" smtClean="0"/>
          </a:p>
          <a:p>
            <a:r>
              <a:rPr lang="ja-JP" altLang="en-US" sz="2000" dirty="0" smtClean="0"/>
              <a:t>短剣のリーチに注意しつつ</a:t>
            </a:r>
            <a:endParaRPr lang="en-US" altLang="ja-JP" sz="2000" dirty="0" smtClean="0"/>
          </a:p>
          <a:p>
            <a:r>
              <a:rPr lang="ja-JP" altLang="en-US" sz="2000" dirty="0" smtClean="0"/>
              <a:t>防御力が減少しているため、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Hit&amp;Away</a:t>
            </a:r>
            <a:r>
              <a:rPr kumimoji="1" lang="ja-JP" altLang="en-US" sz="2000" dirty="0" smtClean="0"/>
              <a:t>を意識しよう！</a:t>
            </a:r>
            <a:endParaRPr kumimoji="1" lang="ja-JP" altLang="en-US" sz="2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2411" y="3948546"/>
            <a:ext cx="5188989" cy="1015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000" dirty="0" smtClean="0"/>
              <a:t>大剣の高リーチとステータス変化を、</a:t>
            </a:r>
            <a:endParaRPr lang="en-US" altLang="ja-JP" sz="2000" dirty="0" smtClean="0"/>
          </a:p>
          <a:p>
            <a:r>
              <a:rPr lang="ja-JP" altLang="en-US" sz="2000" dirty="0" smtClean="0"/>
              <a:t>活かして、広大なフィールドを駆け回り</a:t>
            </a:r>
            <a:endParaRPr lang="en-US" altLang="ja-JP" sz="2000" dirty="0" smtClean="0"/>
          </a:p>
          <a:p>
            <a:r>
              <a:rPr lang="ja-JP" altLang="en-US" sz="2000" dirty="0" smtClean="0"/>
              <a:t>敵を圧倒しよう！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41362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" y="0"/>
            <a:ext cx="12192000" cy="6858000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794867" y="4153830"/>
            <a:ext cx="10399068" cy="1826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3237986" y="1701798"/>
            <a:ext cx="5317262" cy="7502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2945757" y="1241050"/>
            <a:ext cx="5603369" cy="1882486"/>
            <a:chOff x="1852861" y="2940666"/>
            <a:chExt cx="5603369" cy="1963184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145090" y="4219721"/>
              <a:ext cx="5311140" cy="681726"/>
              <a:chOff x="886460" y="2411273"/>
              <a:chExt cx="5311140" cy="681726"/>
            </a:xfrm>
          </p:grpSpPr>
          <p:sp>
            <p:nvSpPr>
              <p:cNvPr id="6" name="正方形/長方形 5"/>
              <p:cNvSpPr/>
              <p:nvPr/>
            </p:nvSpPr>
            <p:spPr>
              <a:xfrm>
                <a:off x="886460" y="2411273"/>
                <a:ext cx="5311140" cy="6817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060841" y="2508224"/>
                <a:ext cx="4971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b="1" dirty="0" smtClean="0"/>
                  <a:t>0</a:t>
                </a:r>
                <a:r>
                  <a:rPr kumimoji="1" lang="ja-JP" altLang="en-US" sz="3200" b="1" dirty="0" smtClean="0"/>
                  <a:t>になるとゲームオーバー</a:t>
                </a:r>
                <a:endParaRPr kumimoji="1" lang="ja-JP" altLang="en-US" sz="3200" b="1" dirty="0"/>
              </a:p>
            </p:txBody>
          </p:sp>
        </p:grpSp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861" y="2940666"/>
              <a:ext cx="1963184" cy="1963184"/>
            </a:xfrm>
            <a:prstGeom prst="rect">
              <a:avLst/>
            </a:prstGeom>
          </p:spPr>
        </p:pic>
      </p:grpSp>
      <p:sp>
        <p:nvSpPr>
          <p:cNvPr id="9" name="正方形/長方形 8"/>
          <p:cNvSpPr/>
          <p:nvPr/>
        </p:nvSpPr>
        <p:spPr>
          <a:xfrm>
            <a:off x="794867" y="3136728"/>
            <a:ext cx="5199534" cy="10171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86460" y="877918"/>
            <a:ext cx="3050540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その他の要素</a:t>
            </a:r>
            <a:endParaRPr kumimoji="1" lang="ja-JP" altLang="en-US" sz="3600" b="1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292043" y="2402167"/>
            <a:ext cx="5402081" cy="2488614"/>
            <a:chOff x="5842722" y="999706"/>
            <a:chExt cx="5402081" cy="2488614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7660395" y="2072932"/>
              <a:ext cx="3584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攻撃するたびに消費する</a:t>
              </a:r>
              <a:endParaRPr kumimoji="1" lang="ja-JP" altLang="en-US" sz="2400" b="1" dirty="0"/>
            </a:p>
          </p:txBody>
        </p:sp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2722" y="999706"/>
              <a:ext cx="2488614" cy="2488614"/>
            </a:xfrm>
            <a:prstGeom prst="rect">
              <a:avLst/>
            </a:prstGeom>
          </p:spPr>
        </p:pic>
      </p:grpSp>
      <p:grpSp>
        <p:nvGrpSpPr>
          <p:cNvPr id="23" name="グループ化 22"/>
          <p:cNvGrpSpPr/>
          <p:nvPr/>
        </p:nvGrpSpPr>
        <p:grpSpPr>
          <a:xfrm>
            <a:off x="4090855" y="4567142"/>
            <a:ext cx="4015835" cy="1396476"/>
            <a:chOff x="1322541" y="4240405"/>
            <a:chExt cx="4015835" cy="1396476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187" y="4240405"/>
              <a:ext cx="780290" cy="780290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086" y="4240405"/>
              <a:ext cx="780290" cy="78029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541" y="4240405"/>
              <a:ext cx="780290" cy="780290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1328088" y="5113661"/>
              <a:ext cx="4010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b="1" dirty="0"/>
                <a:t> </a:t>
              </a:r>
              <a:r>
                <a:rPr kumimoji="1" lang="ja-JP" altLang="en-US" sz="2800" b="1" dirty="0" smtClean="0"/>
                <a:t>小　　　  中　　  　大</a:t>
              </a:r>
              <a:endParaRPr kumimoji="1" lang="ja-JP" altLang="en-US" sz="2800" b="1" dirty="0"/>
            </a:p>
          </p:txBody>
        </p:sp>
      </p:grpSp>
      <p:sp>
        <p:nvSpPr>
          <p:cNvPr id="33" name="正方形/長方形 32"/>
          <p:cNvSpPr/>
          <p:nvPr/>
        </p:nvSpPr>
        <p:spPr>
          <a:xfrm>
            <a:off x="5994401" y="3129363"/>
            <a:ext cx="5199534" cy="10171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62123" y="3407499"/>
            <a:ext cx="21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クールタイム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798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図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79652" y="1607851"/>
            <a:ext cx="3949604" cy="4314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834595" y="1607851"/>
            <a:ext cx="3281544" cy="4314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116139" y="1607851"/>
            <a:ext cx="3250276" cy="4314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99" y="3341819"/>
            <a:ext cx="3886742" cy="251495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67" y="3085633"/>
            <a:ext cx="2900743" cy="302732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34" y="2742649"/>
            <a:ext cx="2179104" cy="334492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73760" y="916018"/>
            <a:ext cx="1212735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操作</a:t>
            </a:r>
            <a:endParaRPr kumimoji="1" lang="ja-JP" altLang="en-US" sz="3600" b="1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999879" y="1716177"/>
            <a:ext cx="2329352" cy="1524380"/>
            <a:chOff x="941615" y="1661289"/>
            <a:chExt cx="2329352" cy="1524380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1729048" y="1661289"/>
              <a:ext cx="714894" cy="718286"/>
              <a:chOff x="1816179" y="2018348"/>
              <a:chExt cx="714894" cy="718286"/>
            </a:xfrm>
          </p:grpSpPr>
          <p:sp>
            <p:nvSpPr>
              <p:cNvPr id="14" name="角丸四角形 13"/>
              <p:cNvSpPr/>
              <p:nvPr/>
            </p:nvSpPr>
            <p:spPr>
              <a:xfrm>
                <a:off x="1816179" y="2018348"/>
                <a:ext cx="714894" cy="7056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1883779" y="2090303"/>
                <a:ext cx="515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b="1" dirty="0" smtClean="0"/>
                  <a:t>W</a:t>
                </a:r>
                <a:endParaRPr kumimoji="1" lang="ja-JP" altLang="en-US" sz="3600" b="1" dirty="0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941615" y="2477806"/>
              <a:ext cx="714894" cy="707863"/>
              <a:chOff x="938812" y="2848017"/>
              <a:chExt cx="714894" cy="707863"/>
            </a:xfrm>
          </p:grpSpPr>
          <p:sp>
            <p:nvSpPr>
              <p:cNvPr id="10" name="角丸四角形 9"/>
              <p:cNvSpPr/>
              <p:nvPr/>
            </p:nvSpPr>
            <p:spPr>
              <a:xfrm>
                <a:off x="938812" y="2848017"/>
                <a:ext cx="714894" cy="7056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1052197" y="2909549"/>
                <a:ext cx="515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b="1" dirty="0" smtClean="0"/>
                  <a:t>A</a:t>
                </a:r>
                <a:endParaRPr kumimoji="1" lang="ja-JP" altLang="en-US" sz="3600" b="1" dirty="0"/>
              </a:p>
            </p:txBody>
          </p:sp>
        </p:grpSp>
        <p:grpSp>
          <p:nvGrpSpPr>
            <p:cNvPr id="20" name="グループ化 19"/>
            <p:cNvGrpSpPr/>
            <p:nvPr/>
          </p:nvGrpSpPr>
          <p:grpSpPr>
            <a:xfrm>
              <a:off x="1729048" y="2477806"/>
              <a:ext cx="714894" cy="705694"/>
              <a:chOff x="1816179" y="2848017"/>
              <a:chExt cx="714894" cy="705694"/>
            </a:xfrm>
          </p:grpSpPr>
          <p:sp>
            <p:nvSpPr>
              <p:cNvPr id="12" name="角丸四角形 11"/>
              <p:cNvSpPr/>
              <p:nvPr/>
            </p:nvSpPr>
            <p:spPr>
              <a:xfrm>
                <a:off x="1816179" y="2848017"/>
                <a:ext cx="714894" cy="7056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1928310" y="2895701"/>
                <a:ext cx="515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600" b="1" dirty="0"/>
                  <a:t>S</a:t>
                </a:r>
                <a:endParaRPr kumimoji="1" lang="ja-JP" altLang="en-US" sz="3600" b="1" dirty="0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2556073" y="2477531"/>
              <a:ext cx="714894" cy="705694"/>
              <a:chOff x="2722979" y="2843417"/>
              <a:chExt cx="714894" cy="705694"/>
            </a:xfrm>
          </p:grpSpPr>
          <p:sp>
            <p:nvSpPr>
              <p:cNvPr id="13" name="角丸四角形 12"/>
              <p:cNvSpPr/>
              <p:nvPr/>
            </p:nvSpPr>
            <p:spPr>
              <a:xfrm>
                <a:off x="2722979" y="2843417"/>
                <a:ext cx="714894" cy="7056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2809240" y="2900635"/>
                <a:ext cx="515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b="1" dirty="0" smtClean="0"/>
                  <a:t>D</a:t>
                </a:r>
                <a:endParaRPr kumimoji="1" lang="ja-JP" altLang="en-US" sz="3600" b="1" dirty="0"/>
              </a:p>
            </p:txBody>
          </p:sp>
        </p:grpSp>
      </p:grpSp>
      <p:sp>
        <p:nvSpPr>
          <p:cNvPr id="23" name="加算 22"/>
          <p:cNvSpPr/>
          <p:nvPr/>
        </p:nvSpPr>
        <p:spPr>
          <a:xfrm>
            <a:off x="4970003" y="2056723"/>
            <a:ext cx="1011200" cy="985574"/>
          </a:xfrm>
          <a:prstGeom prst="mathPlus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6096000" y="2014136"/>
            <a:ext cx="1842655" cy="1071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23378" y="2258332"/>
            <a:ext cx="1587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左</a:t>
            </a:r>
            <a:r>
              <a:rPr lang="en-US" altLang="ja-JP" sz="3200" b="1" dirty="0" smtClean="0"/>
              <a:t>Shift</a:t>
            </a:r>
            <a:endParaRPr kumimoji="1" lang="ja-JP" altLang="en-US" sz="3200" b="1" dirty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8836748" y="1607851"/>
            <a:ext cx="1081591" cy="2049701"/>
            <a:chOff x="8673406" y="1607851"/>
            <a:chExt cx="1081591" cy="2049701"/>
          </a:xfrm>
        </p:grpSpPr>
        <p:grpSp>
          <p:nvGrpSpPr>
            <p:cNvPr id="32" name="グループ化 31"/>
            <p:cNvGrpSpPr/>
            <p:nvPr/>
          </p:nvGrpSpPr>
          <p:grpSpPr>
            <a:xfrm>
              <a:off x="8673406" y="2133600"/>
              <a:ext cx="988030" cy="1523952"/>
              <a:chOff x="8548193" y="1846891"/>
              <a:chExt cx="988030" cy="1523952"/>
            </a:xfrm>
          </p:grpSpPr>
          <p:grpSp>
            <p:nvGrpSpPr>
              <p:cNvPr id="28" name="グループ化 27"/>
              <p:cNvGrpSpPr/>
              <p:nvPr/>
            </p:nvGrpSpPr>
            <p:grpSpPr>
              <a:xfrm>
                <a:off x="8548193" y="1846891"/>
                <a:ext cx="988029" cy="1523952"/>
                <a:chOff x="8728364" y="2056409"/>
                <a:chExt cx="1521229" cy="1875511"/>
              </a:xfrm>
            </p:grpSpPr>
            <p:sp>
              <p:nvSpPr>
                <p:cNvPr id="26" name="楕円 25"/>
                <p:cNvSpPr/>
                <p:nvPr/>
              </p:nvSpPr>
              <p:spPr>
                <a:xfrm>
                  <a:off x="8728364" y="2056409"/>
                  <a:ext cx="1521229" cy="1875511"/>
                </a:xfrm>
                <a:prstGeom prst="ellips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 26"/>
                <p:cNvSpPr/>
                <p:nvPr/>
              </p:nvSpPr>
              <p:spPr>
                <a:xfrm flipH="1">
                  <a:off x="8728364" y="2056409"/>
                  <a:ext cx="1521229" cy="1875511"/>
                </a:xfrm>
                <a:prstGeom prst="pie">
                  <a:avLst>
                    <a:gd name="adj1" fmla="val 2"/>
                    <a:gd name="adj2" fmla="val 16200000"/>
                  </a:avLst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0" name="直線コネクタ 29"/>
              <p:cNvCxnSpPr>
                <a:stCxn id="27" idx="0"/>
                <a:endCxn id="27" idx="2"/>
              </p:cNvCxnSpPr>
              <p:nvPr/>
            </p:nvCxnSpPr>
            <p:spPr>
              <a:xfrm>
                <a:off x="8548194" y="2608867"/>
                <a:ext cx="988029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角丸四角形 30"/>
              <p:cNvSpPr/>
              <p:nvPr/>
            </p:nvSpPr>
            <p:spPr>
              <a:xfrm>
                <a:off x="8979151" y="1972323"/>
                <a:ext cx="118878" cy="501650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フリーフォーム 33"/>
            <p:cNvSpPr/>
            <p:nvPr/>
          </p:nvSpPr>
          <p:spPr>
            <a:xfrm>
              <a:off x="8751115" y="1607851"/>
              <a:ext cx="1003882" cy="525749"/>
            </a:xfrm>
            <a:custGeom>
              <a:avLst/>
              <a:gdLst>
                <a:gd name="connsiteX0" fmla="*/ 424416 w 1003882"/>
                <a:gd name="connsiteY0" fmla="*/ 441434 h 441434"/>
                <a:gd name="connsiteX1" fmla="*/ 14513 w 1003882"/>
                <a:gd name="connsiteY1" fmla="*/ 52551 h 441434"/>
                <a:gd name="connsiteX2" fmla="*/ 886871 w 1003882"/>
                <a:gd name="connsiteY2" fmla="*/ 147144 h 441434"/>
                <a:gd name="connsiteX3" fmla="*/ 970954 w 1003882"/>
                <a:gd name="connsiteY3" fmla="*/ 0 h 44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882" h="441434">
                  <a:moveTo>
                    <a:pt x="424416" y="441434"/>
                  </a:moveTo>
                  <a:cubicBezTo>
                    <a:pt x="180926" y="271516"/>
                    <a:pt x="-62563" y="101599"/>
                    <a:pt x="14513" y="52551"/>
                  </a:cubicBezTo>
                  <a:cubicBezTo>
                    <a:pt x="91589" y="3503"/>
                    <a:pt x="727464" y="155902"/>
                    <a:pt x="886871" y="147144"/>
                  </a:cubicBezTo>
                  <a:cubicBezTo>
                    <a:pt x="1046278" y="138386"/>
                    <a:pt x="1008616" y="69193"/>
                    <a:pt x="970954" y="0"/>
                  </a:cubicBezTo>
                </a:path>
              </a:pathLst>
            </a:cu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7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692</TotalTime>
  <Words>101</Words>
  <Application>Microsoft Office PowerPoint</Application>
  <PresentationFormat>ワイド画面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47</cp:revision>
  <dcterms:created xsi:type="dcterms:W3CDTF">2024-12-10T07:21:46Z</dcterms:created>
  <dcterms:modified xsi:type="dcterms:W3CDTF">2024-12-13T06:57:24Z</dcterms:modified>
</cp:coreProperties>
</file>