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B642B-6FA0-42F0-8A92-8868F5A77D7B}" type="datetimeFigureOut">
              <a:rPr kumimoji="1" lang="ja-JP" altLang="en-US" smtClean="0"/>
              <a:t>2024/10/18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B61A2-E998-45E4-9D2D-E38E641F2C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4036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B642B-6FA0-42F0-8A92-8868F5A77D7B}" type="datetimeFigureOut">
              <a:rPr kumimoji="1" lang="ja-JP" altLang="en-US" smtClean="0"/>
              <a:t>2024/10/18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B61A2-E998-45E4-9D2D-E38E641F2C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1461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B642B-6FA0-42F0-8A92-8868F5A77D7B}" type="datetimeFigureOut">
              <a:rPr kumimoji="1" lang="ja-JP" altLang="en-US" smtClean="0"/>
              <a:t>2024/10/18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B61A2-E998-45E4-9D2D-E38E641F2C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953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B642B-6FA0-42F0-8A92-8868F5A77D7B}" type="datetimeFigureOut">
              <a:rPr kumimoji="1" lang="ja-JP" altLang="en-US" smtClean="0"/>
              <a:t>2024/10/18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B61A2-E998-45E4-9D2D-E38E641F2C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8900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B642B-6FA0-42F0-8A92-8868F5A77D7B}" type="datetimeFigureOut">
              <a:rPr kumimoji="1" lang="ja-JP" altLang="en-US" smtClean="0"/>
              <a:t>2024/10/18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B61A2-E998-45E4-9D2D-E38E641F2C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5107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B642B-6FA0-42F0-8A92-8868F5A77D7B}" type="datetimeFigureOut">
              <a:rPr kumimoji="1" lang="ja-JP" altLang="en-US" smtClean="0"/>
              <a:t>2024/10/18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B61A2-E998-45E4-9D2D-E38E641F2C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9006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B642B-6FA0-42F0-8A92-8868F5A77D7B}" type="datetimeFigureOut">
              <a:rPr kumimoji="1" lang="ja-JP" altLang="en-US" smtClean="0"/>
              <a:t>2024/10/18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B61A2-E998-45E4-9D2D-E38E641F2C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5817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B642B-6FA0-42F0-8A92-8868F5A77D7B}" type="datetimeFigureOut">
              <a:rPr kumimoji="1" lang="ja-JP" altLang="en-US" smtClean="0"/>
              <a:t>2024/10/18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B61A2-E998-45E4-9D2D-E38E641F2C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8180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B642B-6FA0-42F0-8A92-8868F5A77D7B}" type="datetimeFigureOut">
              <a:rPr kumimoji="1" lang="ja-JP" altLang="en-US" smtClean="0"/>
              <a:t>2024/10/18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B61A2-E998-45E4-9D2D-E38E641F2C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3364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B642B-6FA0-42F0-8A92-8868F5A77D7B}" type="datetimeFigureOut">
              <a:rPr kumimoji="1" lang="ja-JP" altLang="en-US" smtClean="0"/>
              <a:t>2024/10/18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B61A2-E998-45E4-9D2D-E38E641F2C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972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B642B-6FA0-42F0-8A92-8868F5A77D7B}" type="datetimeFigureOut">
              <a:rPr kumimoji="1" lang="ja-JP" altLang="en-US" smtClean="0"/>
              <a:t>2024/10/18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B61A2-E998-45E4-9D2D-E38E641F2C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3201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B642B-6FA0-42F0-8A92-8868F5A77D7B}" type="datetimeFigureOut">
              <a:rPr kumimoji="1" lang="ja-JP" altLang="en-US" smtClean="0"/>
              <a:t>2024/10/18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5B61A2-E998-45E4-9D2D-E38E641F2C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4276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49382" y="282633"/>
            <a:ext cx="2750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 u="sng" dirty="0" smtClean="0"/>
              <a:t>ゲーム概要</a:t>
            </a:r>
            <a:endParaRPr kumimoji="1" lang="ja-JP" altLang="en-US" sz="3600" b="1" u="sng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49382" y="1218034"/>
            <a:ext cx="976089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 smtClean="0"/>
              <a:t>タイトル</a:t>
            </a:r>
            <a:r>
              <a:rPr lang="ja-JP" altLang="en-US" sz="3600" dirty="0" smtClean="0"/>
              <a:t>：</a:t>
            </a:r>
            <a:r>
              <a:rPr lang="en-US" altLang="ja-JP" sz="3600" dirty="0" smtClean="0"/>
              <a:t>Good Lucker</a:t>
            </a:r>
          </a:p>
          <a:p>
            <a:endParaRPr kumimoji="1" lang="en-US" altLang="ja-JP" sz="3600" dirty="0"/>
          </a:p>
          <a:p>
            <a:endParaRPr lang="en-US" altLang="ja-JP" sz="3600" dirty="0" smtClean="0"/>
          </a:p>
          <a:p>
            <a:r>
              <a:rPr kumimoji="1" lang="ja-JP" altLang="en-US" sz="3600" dirty="0" smtClean="0"/>
              <a:t>ジャンル：３</a:t>
            </a:r>
            <a:r>
              <a:rPr kumimoji="1" lang="en-US" altLang="ja-JP" sz="3600" dirty="0" smtClean="0"/>
              <a:t>D</a:t>
            </a:r>
            <a:r>
              <a:rPr kumimoji="1" lang="ja-JP" altLang="en-US" sz="3600" dirty="0" smtClean="0"/>
              <a:t>アクションゲーム</a:t>
            </a:r>
            <a:endParaRPr kumimoji="1" lang="en-US" altLang="ja-JP" sz="3600" dirty="0" smtClean="0"/>
          </a:p>
          <a:p>
            <a:endParaRPr lang="en-US" altLang="ja-JP" sz="3600" dirty="0"/>
          </a:p>
          <a:p>
            <a:endParaRPr lang="en-US" altLang="ja-JP" sz="3600" dirty="0"/>
          </a:p>
          <a:p>
            <a:r>
              <a:rPr lang="ja-JP" altLang="en-US" sz="3600" dirty="0" smtClean="0"/>
              <a:t>内容：プレイするたびに変化する</a:t>
            </a:r>
            <a:endParaRPr lang="en-US" altLang="ja-JP" sz="3600" dirty="0" smtClean="0"/>
          </a:p>
          <a:p>
            <a:r>
              <a:rPr lang="ja-JP" altLang="en-US" sz="3600" dirty="0"/>
              <a:t>　</a:t>
            </a:r>
            <a:r>
              <a:rPr lang="ja-JP" altLang="en-US" sz="3600" dirty="0" smtClean="0"/>
              <a:t>　　武器と能力を駆使してゴールを目指す</a:t>
            </a:r>
            <a:endParaRPr lang="en-US" altLang="ja-JP" sz="3600" dirty="0" smtClean="0"/>
          </a:p>
        </p:txBody>
      </p:sp>
    </p:spTree>
    <p:extLst>
      <p:ext uri="{BB962C8B-B14F-4D97-AF65-F5344CB8AC3E}">
        <p14:creationId xmlns:p14="http://schemas.microsoft.com/office/powerpoint/2010/main" val="1043411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272715" y="240632"/>
            <a:ext cx="29677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 u="sng" dirty="0" smtClean="0"/>
              <a:t>ゲームの特徴</a:t>
            </a:r>
            <a:endParaRPr kumimoji="1" lang="ja-JP" altLang="en-US" sz="3600" b="1" u="sng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0" y="1347538"/>
            <a:ext cx="1215991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 smtClean="0"/>
              <a:t>・各武器ごとに、攻撃力、クールタイム、消費スタミナが</a:t>
            </a:r>
            <a:endParaRPr lang="en-US" altLang="ja-JP" sz="3200" dirty="0" smtClean="0"/>
          </a:p>
          <a:p>
            <a:r>
              <a:rPr lang="ja-JP" altLang="en-US" sz="3200" dirty="0"/>
              <a:t>　</a:t>
            </a:r>
            <a:r>
              <a:rPr lang="ja-JP" altLang="en-US" sz="3200" dirty="0" smtClean="0"/>
              <a:t>設定されている</a:t>
            </a:r>
            <a:endParaRPr lang="en-US" altLang="ja-JP" sz="3200" dirty="0" smtClean="0"/>
          </a:p>
          <a:p>
            <a:endParaRPr lang="en-US" altLang="ja-JP" sz="3200" dirty="0"/>
          </a:p>
          <a:p>
            <a:r>
              <a:rPr lang="ja-JP" altLang="en-US" sz="3200" dirty="0"/>
              <a:t>・攻撃するたびにスタミナが減少し</a:t>
            </a:r>
            <a:r>
              <a:rPr lang="ja-JP" altLang="en-US" sz="3200" dirty="0" smtClean="0"/>
              <a:t>、</a:t>
            </a:r>
            <a:endParaRPr lang="en-US" altLang="ja-JP" sz="3200" dirty="0"/>
          </a:p>
          <a:p>
            <a:r>
              <a:rPr lang="ja-JP" altLang="en-US" sz="3200" dirty="0"/>
              <a:t>　スタミナが無くなると一定時間</a:t>
            </a:r>
            <a:r>
              <a:rPr lang="en-US" altLang="ja-JP" sz="3200" dirty="0"/>
              <a:t>『</a:t>
            </a:r>
            <a:r>
              <a:rPr lang="en-US" altLang="ja-JP" sz="3200" dirty="0">
                <a:solidFill>
                  <a:srgbClr val="FF0000"/>
                </a:solidFill>
              </a:rPr>
              <a:t>※</a:t>
            </a:r>
            <a:r>
              <a:rPr lang="ja-JP" altLang="en-US" sz="3200" dirty="0">
                <a:solidFill>
                  <a:srgbClr val="FF0000"/>
                </a:solidFill>
              </a:rPr>
              <a:t>疲労状態</a:t>
            </a:r>
            <a:r>
              <a:rPr lang="en-US" altLang="ja-JP" sz="3200" dirty="0"/>
              <a:t>』</a:t>
            </a:r>
            <a:r>
              <a:rPr lang="ja-JP" altLang="en-US" sz="3200" dirty="0"/>
              <a:t>になる</a:t>
            </a:r>
            <a:r>
              <a:rPr lang="ja-JP" altLang="en-US" sz="3200" dirty="0" smtClean="0"/>
              <a:t>。</a:t>
            </a:r>
            <a:endParaRPr lang="en-US" altLang="ja-JP" sz="3200" dirty="0" smtClean="0"/>
          </a:p>
          <a:p>
            <a:r>
              <a:rPr lang="ja-JP" altLang="en-US" sz="3200" dirty="0" smtClean="0">
                <a:solidFill>
                  <a:srgbClr val="FF0000"/>
                </a:solidFill>
              </a:rPr>
              <a:t>　</a:t>
            </a:r>
            <a:r>
              <a:rPr lang="en-US" altLang="ja-JP" sz="3200" u="sng" dirty="0" smtClean="0">
                <a:solidFill>
                  <a:srgbClr val="FF0000"/>
                </a:solidFill>
              </a:rPr>
              <a:t>※</a:t>
            </a:r>
            <a:r>
              <a:rPr lang="ja-JP" altLang="en-US" sz="3200" u="sng" dirty="0">
                <a:solidFill>
                  <a:srgbClr val="FF0000"/>
                </a:solidFill>
              </a:rPr>
              <a:t>攻撃不可</a:t>
            </a:r>
            <a:endParaRPr lang="en-US" altLang="ja-JP" sz="3200" u="sng" dirty="0">
              <a:solidFill>
                <a:srgbClr val="FF0000"/>
              </a:solidFill>
            </a:endParaRPr>
          </a:p>
          <a:p>
            <a:endParaRPr lang="en-US" altLang="ja-JP" sz="3200" dirty="0" smtClean="0"/>
          </a:p>
          <a:p>
            <a:r>
              <a:rPr lang="ja-JP" altLang="en-US" sz="3200" dirty="0" smtClean="0"/>
              <a:t>・ゲーム開始時にバフ（デバフ）がランダムで付与される。</a:t>
            </a:r>
            <a:endParaRPr lang="en-US" altLang="ja-JP" sz="3200" dirty="0"/>
          </a:p>
          <a:p>
            <a:r>
              <a:rPr lang="ja-JP" altLang="en-US" sz="3200" dirty="0" smtClean="0"/>
              <a:t>（例）攻撃力アップ・被ダメージアップ・消費スタミナ減少など</a:t>
            </a: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1636664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304800" y="288758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 u="sng" dirty="0" smtClean="0"/>
              <a:t>ゲームイメージ</a:t>
            </a:r>
            <a:endParaRPr kumimoji="1" lang="ja-JP" altLang="en-US" sz="3600" b="1" u="sng" dirty="0"/>
          </a:p>
        </p:txBody>
      </p:sp>
      <p:sp>
        <p:nvSpPr>
          <p:cNvPr id="5" name="角丸四角形 4"/>
          <p:cNvSpPr/>
          <p:nvPr/>
        </p:nvSpPr>
        <p:spPr>
          <a:xfrm>
            <a:off x="1427747" y="935089"/>
            <a:ext cx="9512968" cy="57029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8" name="グループ化 7"/>
          <p:cNvGrpSpPr/>
          <p:nvPr/>
        </p:nvGrpSpPr>
        <p:grpSpPr>
          <a:xfrm>
            <a:off x="5522493" y="1263858"/>
            <a:ext cx="2003511" cy="770021"/>
            <a:chOff x="2544679" y="1353823"/>
            <a:chExt cx="2003511" cy="770021"/>
          </a:xfrm>
        </p:grpSpPr>
        <p:sp>
          <p:nvSpPr>
            <p:cNvPr id="6" name="正方形/長方形 5"/>
            <p:cNvSpPr/>
            <p:nvPr/>
          </p:nvSpPr>
          <p:spPr>
            <a:xfrm>
              <a:off x="2544679" y="1353823"/>
              <a:ext cx="786063" cy="770021"/>
            </a:xfrm>
            <a:prstGeom prst="rect">
              <a:avLst/>
            </a:prstGeom>
            <a:solidFill>
              <a:schemeClr val="bg2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3762127" y="1353823"/>
              <a:ext cx="786063" cy="770021"/>
            </a:xfrm>
            <a:prstGeom prst="rect">
              <a:avLst/>
            </a:prstGeom>
            <a:solidFill>
              <a:schemeClr val="bg2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7" name="グループ化 26"/>
          <p:cNvGrpSpPr/>
          <p:nvPr/>
        </p:nvGrpSpPr>
        <p:grpSpPr>
          <a:xfrm>
            <a:off x="4890596" y="2347788"/>
            <a:ext cx="1892967" cy="1267326"/>
            <a:chOff x="10170695" y="114617"/>
            <a:chExt cx="1892967" cy="1267326"/>
          </a:xfrm>
        </p:grpSpPr>
        <p:sp>
          <p:nvSpPr>
            <p:cNvPr id="9" name="角丸四角形吹き出し 8"/>
            <p:cNvSpPr/>
            <p:nvPr/>
          </p:nvSpPr>
          <p:spPr>
            <a:xfrm>
              <a:off x="10170695" y="114617"/>
              <a:ext cx="1892967" cy="1267326"/>
            </a:xfrm>
            <a:prstGeom prst="wedgeRoundRectCallout">
              <a:avLst>
                <a:gd name="adj1" fmla="val 7133"/>
                <a:gd name="adj2" fmla="val -70412"/>
                <a:gd name="adj3" fmla="val 16667"/>
              </a:avLst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10403301" y="288758"/>
              <a:ext cx="142775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000" dirty="0" smtClean="0"/>
                <a:t>使用武器アイコンを表示</a:t>
              </a:r>
              <a:endParaRPr kumimoji="1" lang="ja-JP" altLang="en-US" sz="2000" dirty="0"/>
            </a:p>
          </p:txBody>
        </p:sp>
      </p:grpSp>
      <p:grpSp>
        <p:nvGrpSpPr>
          <p:cNvPr id="24" name="グループ化 23"/>
          <p:cNvGrpSpPr/>
          <p:nvPr/>
        </p:nvGrpSpPr>
        <p:grpSpPr>
          <a:xfrm>
            <a:off x="7132972" y="2347788"/>
            <a:ext cx="1892967" cy="1267326"/>
            <a:chOff x="10170694" y="3716708"/>
            <a:chExt cx="1892967" cy="1267326"/>
          </a:xfrm>
        </p:grpSpPr>
        <p:sp>
          <p:nvSpPr>
            <p:cNvPr id="10" name="角丸四角形吹き出し 9"/>
            <p:cNvSpPr/>
            <p:nvPr/>
          </p:nvSpPr>
          <p:spPr>
            <a:xfrm>
              <a:off x="10170694" y="3716708"/>
              <a:ext cx="1892967" cy="1267326"/>
            </a:xfrm>
            <a:prstGeom prst="wedgeRoundRectCallout">
              <a:avLst>
                <a:gd name="adj1" fmla="val -31003"/>
                <a:gd name="adj2" fmla="val -67881"/>
                <a:gd name="adj3" fmla="val 16667"/>
              </a:avLst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10421351" y="3842539"/>
              <a:ext cx="139165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000" dirty="0" smtClean="0"/>
                <a:t>特殊効果アイコンを表示</a:t>
              </a:r>
              <a:endParaRPr kumimoji="1" lang="ja-JP" altLang="en-US" sz="2000" dirty="0"/>
            </a:p>
          </p:txBody>
        </p:sp>
      </p:grpSp>
      <p:grpSp>
        <p:nvGrpSpPr>
          <p:cNvPr id="23" name="グループ化 22"/>
          <p:cNvGrpSpPr/>
          <p:nvPr/>
        </p:nvGrpSpPr>
        <p:grpSpPr>
          <a:xfrm>
            <a:off x="5711986" y="4183923"/>
            <a:ext cx="3062031" cy="2011691"/>
            <a:chOff x="5718028" y="4184433"/>
            <a:chExt cx="3062031" cy="2011691"/>
          </a:xfrm>
        </p:grpSpPr>
        <p:pic>
          <p:nvPicPr>
            <p:cNvPr id="13" name="図 1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8028" y="4184433"/>
              <a:ext cx="932406" cy="1999798"/>
            </a:xfrm>
            <a:prstGeom prst="rect">
              <a:avLst/>
            </a:prstGeom>
          </p:spPr>
        </p:pic>
        <p:sp>
          <p:nvSpPr>
            <p:cNvPr id="14" name="角丸四角形吹き出し 13"/>
            <p:cNvSpPr/>
            <p:nvPr/>
          </p:nvSpPr>
          <p:spPr>
            <a:xfrm>
              <a:off x="6758752" y="4879026"/>
              <a:ext cx="2021307" cy="1317098"/>
            </a:xfrm>
            <a:prstGeom prst="wedgeRoundRectCallout">
              <a:avLst>
                <a:gd name="adj1" fmla="val -62547"/>
                <a:gd name="adj2" fmla="val -58869"/>
                <a:gd name="adj3" fmla="val 16667"/>
              </a:avLst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テキスト ボックス 14"/>
            <p:cNvSpPr txBox="1"/>
            <p:nvPr/>
          </p:nvSpPr>
          <p:spPr>
            <a:xfrm>
              <a:off x="6922928" y="5306742"/>
              <a:ext cx="18313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400" dirty="0" smtClean="0"/>
                <a:t>操作キャラ</a:t>
              </a:r>
              <a:endParaRPr kumimoji="1" lang="ja-JP" altLang="en-US" sz="2400" dirty="0"/>
            </a:p>
          </p:txBody>
        </p:sp>
      </p:grpSp>
      <p:grpSp>
        <p:nvGrpSpPr>
          <p:cNvPr id="21" name="グループ化 20"/>
          <p:cNvGrpSpPr/>
          <p:nvPr/>
        </p:nvGrpSpPr>
        <p:grpSpPr>
          <a:xfrm>
            <a:off x="1973945" y="1196491"/>
            <a:ext cx="3087339" cy="927211"/>
            <a:chOff x="7608166" y="5720925"/>
            <a:chExt cx="3277175" cy="927211"/>
          </a:xfrm>
        </p:grpSpPr>
        <p:sp>
          <p:nvSpPr>
            <p:cNvPr id="16" name="角丸四角形 15"/>
            <p:cNvSpPr/>
            <p:nvPr/>
          </p:nvSpPr>
          <p:spPr>
            <a:xfrm rot="5400000">
              <a:off x="9045405" y="4808200"/>
              <a:ext cx="402697" cy="327717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角丸四角形 16"/>
            <p:cNvSpPr/>
            <p:nvPr/>
          </p:nvSpPr>
          <p:spPr>
            <a:xfrm rot="5400000">
              <a:off x="9045405" y="4283687"/>
              <a:ext cx="402697" cy="3277174"/>
            </a:xfrm>
            <a:prstGeom prst="roundRect">
              <a:avLst/>
            </a:prstGeom>
            <a:solidFill>
              <a:schemeClr val="bg2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2" name="グループ化 21"/>
          <p:cNvGrpSpPr/>
          <p:nvPr/>
        </p:nvGrpSpPr>
        <p:grpSpPr>
          <a:xfrm>
            <a:off x="59169" y="1648868"/>
            <a:ext cx="2110876" cy="826088"/>
            <a:chOff x="2749213" y="983578"/>
            <a:chExt cx="2707610" cy="1454822"/>
          </a:xfrm>
        </p:grpSpPr>
        <p:sp>
          <p:nvSpPr>
            <p:cNvPr id="19" name="角丸四角形吹き出し 18"/>
            <p:cNvSpPr/>
            <p:nvPr/>
          </p:nvSpPr>
          <p:spPr>
            <a:xfrm>
              <a:off x="2749213" y="983578"/>
              <a:ext cx="2223842" cy="1454822"/>
            </a:xfrm>
            <a:prstGeom prst="wedgeRoundRectCallout">
              <a:avLst>
                <a:gd name="adj1" fmla="val 50051"/>
                <a:gd name="adj2" fmla="val -89230"/>
                <a:gd name="adj3" fmla="val 16667"/>
              </a:avLst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テキスト ボックス 19"/>
            <p:cNvSpPr txBox="1"/>
            <p:nvPr/>
          </p:nvSpPr>
          <p:spPr>
            <a:xfrm>
              <a:off x="3018419" y="1473523"/>
              <a:ext cx="2438404" cy="650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 smtClean="0"/>
                <a:t>体力ゲージ</a:t>
              </a:r>
              <a:endParaRPr kumimoji="1" lang="ja-JP" altLang="en-US" dirty="0"/>
            </a:p>
          </p:txBody>
        </p:sp>
      </p:grpSp>
      <p:grpSp>
        <p:nvGrpSpPr>
          <p:cNvPr id="28" name="グループ化 27"/>
          <p:cNvGrpSpPr/>
          <p:nvPr/>
        </p:nvGrpSpPr>
        <p:grpSpPr>
          <a:xfrm>
            <a:off x="2575299" y="2469877"/>
            <a:ext cx="1884630" cy="1023146"/>
            <a:chOff x="10331112" y="5614912"/>
            <a:chExt cx="1884630" cy="1023146"/>
          </a:xfrm>
        </p:grpSpPr>
        <p:sp>
          <p:nvSpPr>
            <p:cNvPr id="25" name="角丸四角形吹き出し 24"/>
            <p:cNvSpPr/>
            <p:nvPr/>
          </p:nvSpPr>
          <p:spPr>
            <a:xfrm>
              <a:off x="10348646" y="5614912"/>
              <a:ext cx="1696963" cy="1023146"/>
            </a:xfrm>
            <a:prstGeom prst="wedgeRoundRectCallout">
              <a:avLst>
                <a:gd name="adj1" fmla="val 3957"/>
                <a:gd name="adj2" fmla="val -74788"/>
                <a:gd name="adj3" fmla="val 16667"/>
              </a:avLst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テキスト ボックス 25"/>
            <p:cNvSpPr txBox="1"/>
            <p:nvPr/>
          </p:nvSpPr>
          <p:spPr>
            <a:xfrm>
              <a:off x="10331112" y="5941819"/>
              <a:ext cx="18846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/>
                <a:t>スタミナゲージ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2726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336884" y="320842"/>
            <a:ext cx="3400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 u="sng" dirty="0" smtClean="0"/>
              <a:t>ゲームの流れ</a:t>
            </a:r>
            <a:endParaRPr kumimoji="1" lang="ja-JP" altLang="en-US" sz="3600" b="1" u="sng" dirty="0"/>
          </a:p>
        </p:txBody>
      </p:sp>
      <p:sp>
        <p:nvSpPr>
          <p:cNvPr id="5" name="右矢印 4"/>
          <p:cNvSpPr/>
          <p:nvPr/>
        </p:nvSpPr>
        <p:spPr>
          <a:xfrm>
            <a:off x="4114802" y="1764630"/>
            <a:ext cx="1491915" cy="81814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" name="グループ化 6"/>
          <p:cNvGrpSpPr/>
          <p:nvPr/>
        </p:nvGrpSpPr>
        <p:grpSpPr>
          <a:xfrm>
            <a:off x="850231" y="1459831"/>
            <a:ext cx="2887580" cy="1427747"/>
            <a:chOff x="1042737" y="1459832"/>
            <a:chExt cx="2374231" cy="1427747"/>
          </a:xfrm>
        </p:grpSpPr>
        <p:sp>
          <p:nvSpPr>
            <p:cNvPr id="4" name="正方形/長方形 3"/>
            <p:cNvSpPr/>
            <p:nvPr/>
          </p:nvSpPr>
          <p:spPr>
            <a:xfrm>
              <a:off x="1042737" y="1459832"/>
              <a:ext cx="2374231" cy="14277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テキスト ボックス 5"/>
            <p:cNvSpPr txBox="1"/>
            <p:nvPr/>
          </p:nvSpPr>
          <p:spPr>
            <a:xfrm>
              <a:off x="1066799" y="1912095"/>
              <a:ext cx="232610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800" dirty="0" smtClean="0"/>
                <a:t>①ステージ選択</a:t>
              </a:r>
              <a:endParaRPr kumimoji="1" lang="ja-JP" altLang="en-US" sz="2800" dirty="0"/>
            </a:p>
          </p:txBody>
        </p:sp>
      </p:grpSp>
      <p:grpSp>
        <p:nvGrpSpPr>
          <p:cNvPr id="8" name="グループ化 7"/>
          <p:cNvGrpSpPr/>
          <p:nvPr/>
        </p:nvGrpSpPr>
        <p:grpSpPr>
          <a:xfrm>
            <a:off x="5983708" y="1459831"/>
            <a:ext cx="3240503" cy="1427747"/>
            <a:chOff x="1042737" y="1459832"/>
            <a:chExt cx="2807369" cy="1427747"/>
          </a:xfrm>
        </p:grpSpPr>
        <p:sp>
          <p:nvSpPr>
            <p:cNvPr id="9" name="正方形/長方形 8"/>
            <p:cNvSpPr/>
            <p:nvPr/>
          </p:nvSpPr>
          <p:spPr>
            <a:xfrm>
              <a:off x="1042737" y="1459832"/>
              <a:ext cx="2671011" cy="14277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1042737" y="1764631"/>
              <a:ext cx="280736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800" dirty="0" smtClean="0"/>
                <a:t>②武器・特殊効果の抽選</a:t>
              </a:r>
              <a:endParaRPr kumimoji="1" lang="ja-JP" altLang="en-US" sz="2800" dirty="0"/>
            </a:p>
          </p:txBody>
        </p:sp>
      </p:grpSp>
      <p:sp>
        <p:nvSpPr>
          <p:cNvPr id="11" name="右矢印 10"/>
          <p:cNvSpPr/>
          <p:nvPr/>
        </p:nvSpPr>
        <p:spPr>
          <a:xfrm>
            <a:off x="1378125" y="4571998"/>
            <a:ext cx="1491915" cy="81814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2" name="グループ化 11"/>
          <p:cNvGrpSpPr/>
          <p:nvPr/>
        </p:nvGrpSpPr>
        <p:grpSpPr>
          <a:xfrm>
            <a:off x="3407222" y="4267197"/>
            <a:ext cx="2524356" cy="1427747"/>
            <a:chOff x="1042737" y="1459832"/>
            <a:chExt cx="2671011" cy="1427747"/>
          </a:xfrm>
        </p:grpSpPr>
        <p:sp>
          <p:nvSpPr>
            <p:cNvPr id="13" name="正方形/長方形 12"/>
            <p:cNvSpPr/>
            <p:nvPr/>
          </p:nvSpPr>
          <p:spPr>
            <a:xfrm>
              <a:off x="1042737" y="1459832"/>
              <a:ext cx="2671011" cy="14277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テキスト ボックス 13"/>
            <p:cNvSpPr txBox="1"/>
            <p:nvPr/>
          </p:nvSpPr>
          <p:spPr>
            <a:xfrm>
              <a:off x="1343743" y="1912095"/>
              <a:ext cx="22281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800" dirty="0" smtClean="0"/>
                <a:t>③プレイ！</a:t>
              </a:r>
              <a:endParaRPr kumimoji="1" lang="ja-JP" altLang="en-US" sz="2800" dirty="0"/>
            </a:p>
          </p:txBody>
        </p:sp>
      </p:grpSp>
      <p:sp>
        <p:nvSpPr>
          <p:cNvPr id="15" name="右矢印 14"/>
          <p:cNvSpPr/>
          <p:nvPr/>
        </p:nvSpPr>
        <p:spPr>
          <a:xfrm>
            <a:off x="6753239" y="4571998"/>
            <a:ext cx="1491915" cy="81814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6" name="グループ化 15"/>
          <p:cNvGrpSpPr/>
          <p:nvPr/>
        </p:nvGrpSpPr>
        <p:grpSpPr>
          <a:xfrm>
            <a:off x="9066815" y="4267197"/>
            <a:ext cx="2501577" cy="1427747"/>
            <a:chOff x="1042737" y="1459831"/>
            <a:chExt cx="3072118" cy="1427747"/>
          </a:xfrm>
        </p:grpSpPr>
        <p:sp>
          <p:nvSpPr>
            <p:cNvPr id="17" name="正方形/長方形 16"/>
            <p:cNvSpPr/>
            <p:nvPr/>
          </p:nvSpPr>
          <p:spPr>
            <a:xfrm>
              <a:off x="1042737" y="1459831"/>
              <a:ext cx="2671011" cy="14277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1307486" y="1912096"/>
              <a:ext cx="28073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800" dirty="0" smtClean="0"/>
                <a:t>①に戻る</a:t>
              </a:r>
              <a:endParaRPr kumimoji="1" lang="ja-JP" alt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46035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246</TotalTime>
  <Words>69</Words>
  <Application>Microsoft Office PowerPoint</Application>
  <PresentationFormat>ワイド画面</PresentationFormat>
  <Paragraphs>30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GA2B</dc:creator>
  <cp:lastModifiedBy>GA2B</cp:lastModifiedBy>
  <cp:revision>11</cp:revision>
  <dcterms:created xsi:type="dcterms:W3CDTF">2024-10-11T01:28:34Z</dcterms:created>
  <dcterms:modified xsi:type="dcterms:W3CDTF">2024-10-18T02:16:36Z</dcterms:modified>
</cp:coreProperties>
</file>