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907-E3B4-47DA-A287-2F9D6E0ECE9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3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0" y="9014606"/>
            <a:ext cx="6858000" cy="3170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6858000" cy="1912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5357"/>
            <a:ext cx="4301194" cy="322589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25618" y="1266122"/>
            <a:ext cx="233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情報クリエイタ工学科</a:t>
            </a:r>
            <a:r>
              <a:rPr lang="ja-JP" altLang="en-US" sz="1400" b="1" dirty="0"/>
              <a:t>２</a:t>
            </a:r>
            <a:r>
              <a:rPr kumimoji="1" lang="ja-JP" altLang="en-US" sz="1400" b="1" dirty="0" smtClean="0"/>
              <a:t>年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　　　　　　　山本武琉</a:t>
            </a:r>
            <a:endParaRPr kumimoji="1" lang="ja-JP" altLang="en-US" sz="1400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8" y="4404810"/>
            <a:ext cx="2976757" cy="144123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58" y="6153796"/>
            <a:ext cx="2976757" cy="144123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62" y="6153795"/>
            <a:ext cx="2955433" cy="14412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818" y="4404810"/>
            <a:ext cx="2974485" cy="144123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-17582" y="2741625"/>
            <a:ext cx="6970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u="sng" dirty="0" smtClean="0"/>
              <a:t>メイン</a:t>
            </a:r>
            <a:r>
              <a:rPr lang="ja-JP" altLang="en-US" sz="2800" b="1" u="sng" dirty="0"/>
              <a:t>要素</a:t>
            </a:r>
            <a:r>
              <a:rPr lang="en-US" altLang="ja-JP" sz="2800" b="1" u="sng" dirty="0"/>
              <a:t>『</a:t>
            </a:r>
            <a:r>
              <a:rPr lang="ja-JP" altLang="en-US" sz="2800" b="1" u="sng" dirty="0"/>
              <a:t>エクストラック</a:t>
            </a:r>
            <a:r>
              <a:rPr lang="en-US" altLang="ja-JP" sz="2800" b="1" u="sng" dirty="0"/>
              <a:t>』 </a:t>
            </a:r>
            <a:endParaRPr lang="en-US" altLang="ja-JP" sz="2800" b="1" u="sng" dirty="0" smtClean="0"/>
          </a:p>
          <a:p>
            <a:r>
              <a:rPr lang="ja-JP" altLang="en-US" sz="2400" b="1" dirty="0" smtClean="0"/>
              <a:t>プレイ</a:t>
            </a:r>
            <a:r>
              <a:rPr lang="ja-JP" altLang="en-US" sz="2400" b="1" dirty="0"/>
              <a:t>するたびに変化する攻撃手段</a:t>
            </a:r>
            <a:r>
              <a:rPr lang="ja-JP" altLang="en-US" sz="2400" b="1" dirty="0" smtClean="0"/>
              <a:t>とステータス </a:t>
            </a:r>
            <a:r>
              <a:rPr lang="ja-JP" altLang="en-US" sz="2400" b="1" dirty="0"/>
              <a:t>あなたの運次第でプレイ難度は天国にも地獄にもなる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737" y="2068469"/>
            <a:ext cx="6850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今こそ運を試す時！！</a:t>
            </a:r>
            <a:endParaRPr lang="ja-JP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-17582" y="7917069"/>
            <a:ext cx="7034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/>
              <a:t>どんなステータスになるか予想できないからこそ臨機応変な</a:t>
            </a:r>
            <a:r>
              <a:rPr lang="ja-JP" altLang="en-US" sz="2400" b="1" dirty="0" smtClean="0"/>
              <a:t>攻略が</a:t>
            </a:r>
            <a:r>
              <a:rPr lang="ja-JP" altLang="en-US" sz="2400" b="1" dirty="0"/>
              <a:t>求められる！！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195361" y="9041415"/>
            <a:ext cx="1840445" cy="1534489"/>
            <a:chOff x="124622" y="9101247"/>
            <a:chExt cx="1840445" cy="153448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00590" y="9652158"/>
              <a:ext cx="1564477" cy="983578"/>
              <a:chOff x="2066619" y="10047560"/>
              <a:chExt cx="2043571" cy="1362379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000" y="10728748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6" name="図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6619" y="10728748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7810" y="10728749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7811" y="10047560"/>
                <a:ext cx="681189" cy="681189"/>
              </a:xfrm>
              <a:prstGeom prst="rect">
                <a:avLst/>
              </a:prstGeom>
            </p:spPr>
          </p:pic>
        </p:grpSp>
        <p:sp>
          <p:nvSpPr>
            <p:cNvPr id="26" name="テキスト ボックス 25"/>
            <p:cNvSpPr txBox="1"/>
            <p:nvPr/>
          </p:nvSpPr>
          <p:spPr>
            <a:xfrm>
              <a:off x="124622" y="9101247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基本移動</a:t>
              </a:r>
              <a:endParaRPr kumimoji="1" lang="ja-JP" altLang="en-US" sz="2400" b="1" u="sng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023253" y="9089369"/>
            <a:ext cx="1512012" cy="1308042"/>
            <a:chOff x="61752" y="10812889"/>
            <a:chExt cx="1512012" cy="1308042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61752" y="10812889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ジャンプ</a:t>
              </a:r>
              <a:endParaRPr kumimoji="1" lang="ja-JP" altLang="en-US" sz="2400" b="1" u="sng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35" y="11435512"/>
              <a:ext cx="1028129" cy="685419"/>
            </a:xfrm>
            <a:prstGeom prst="rect">
              <a:avLst/>
            </a:prstGeom>
          </p:spPr>
        </p:pic>
      </p:grpSp>
      <p:grpSp>
        <p:nvGrpSpPr>
          <p:cNvPr id="32" name="グループ化 31"/>
          <p:cNvGrpSpPr/>
          <p:nvPr/>
        </p:nvGrpSpPr>
        <p:grpSpPr>
          <a:xfrm>
            <a:off x="310152" y="10699617"/>
            <a:ext cx="1444487" cy="1196054"/>
            <a:chOff x="2259332" y="9100422"/>
            <a:chExt cx="1444487" cy="1196054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2259332" y="9100422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ダッシュ</a:t>
              </a:r>
              <a:endParaRPr kumimoji="1" lang="ja-JP" altLang="en-US" sz="2400" b="1" u="sng" dirty="0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784" y="9717328"/>
              <a:ext cx="834807" cy="579148"/>
            </a:xfrm>
            <a:prstGeom prst="rect">
              <a:avLst/>
            </a:prstGeom>
          </p:spPr>
        </p:pic>
        <p:sp>
          <p:nvSpPr>
            <p:cNvPr id="31" name="加算 30"/>
            <p:cNvSpPr/>
            <p:nvPr/>
          </p:nvSpPr>
          <p:spPr>
            <a:xfrm>
              <a:off x="2311648" y="9777826"/>
              <a:ext cx="431054" cy="430923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150597" y="10734494"/>
            <a:ext cx="15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/>
              <a:t>スニーク</a:t>
            </a:r>
            <a:endParaRPr kumimoji="1" lang="ja-JP" altLang="en-US" sz="2400" b="1" u="sng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11" y="11318748"/>
            <a:ext cx="834807" cy="579148"/>
          </a:xfrm>
          <a:prstGeom prst="rect">
            <a:avLst/>
          </a:prstGeom>
        </p:spPr>
      </p:pic>
      <p:sp>
        <p:nvSpPr>
          <p:cNvPr id="37" name="加算 36"/>
          <p:cNvSpPr/>
          <p:nvPr/>
        </p:nvSpPr>
        <p:spPr>
          <a:xfrm>
            <a:off x="2297995" y="11330609"/>
            <a:ext cx="431054" cy="47733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18" y="9975769"/>
            <a:ext cx="1155593" cy="1733390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4377950" y="9514104"/>
            <a:ext cx="99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/>
              <a:t>攻撃</a:t>
            </a:r>
            <a:endParaRPr kumimoji="1" lang="ja-JP" altLang="en-US" sz="2400" b="1" u="sng" dirty="0"/>
          </a:p>
        </p:txBody>
      </p:sp>
      <p:cxnSp>
        <p:nvCxnSpPr>
          <p:cNvPr id="41" name="曲線コネクタ 40"/>
          <p:cNvCxnSpPr>
            <a:stCxn id="38" idx="0"/>
          </p:cNvCxnSpPr>
          <p:nvPr/>
        </p:nvCxnSpPr>
        <p:spPr>
          <a:xfrm rot="5400000" flipH="1" flipV="1">
            <a:off x="5266615" y="9278907"/>
            <a:ext cx="961163" cy="432563"/>
          </a:xfrm>
          <a:prstGeom prst="curvedConnector3">
            <a:avLst>
              <a:gd name="adj1" fmla="val 5137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6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8</cp:revision>
  <dcterms:created xsi:type="dcterms:W3CDTF">2025-01-23T06:50:03Z</dcterms:created>
  <dcterms:modified xsi:type="dcterms:W3CDTF">2025-01-27T03:23:18Z</dcterms:modified>
</cp:coreProperties>
</file>