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4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8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3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0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3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4800-0C5E-4EB9-B634-D513F3CBD85A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D826-98E9-445D-BB06-6A30C475E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745207" y="1537676"/>
            <a:ext cx="7588405" cy="49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6277" y="1537677"/>
            <a:ext cx="2123021" cy="201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277" y="122544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Jenkins sever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7021" y="2690959"/>
            <a:ext cx="1661532" cy="71444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7021" y="1696729"/>
            <a:ext cx="1661532" cy="3563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젠킨스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8" idx="2"/>
            <a:endCxn id="7" idx="0"/>
          </p:cNvCxnSpPr>
          <p:nvPr/>
        </p:nvCxnSpPr>
        <p:spPr>
          <a:xfrm>
            <a:off x="1557787" y="2053031"/>
            <a:ext cx="0" cy="6379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5208" y="1225443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685" y="5939075"/>
            <a:ext cx="7167448" cy="356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</a:t>
            </a:r>
            <a:r>
              <a:rPr lang="ko-KR" altLang="en-US" dirty="0" smtClean="0"/>
              <a:t>프록시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55685" y="5447060"/>
            <a:ext cx="5058407" cy="3544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044572" y="4549627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WAS</a:t>
            </a:r>
          </a:p>
          <a:p>
            <a:pPr algn="ctr"/>
            <a:r>
              <a:rPr lang="en-US" altLang="ko-KR" sz="1400" dirty="0" smtClean="0"/>
              <a:t>(TOMCAT)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224570" y="4538687"/>
            <a:ext cx="843585" cy="794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</a:t>
            </a:r>
            <a:r>
              <a:rPr lang="en-US" altLang="ko-KR" sz="1400" dirty="0" smtClean="0"/>
              <a:t>(TOMCAT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3192" y="4544157"/>
            <a:ext cx="1114437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(Node.js)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559189" y="4544157"/>
            <a:ext cx="1125909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WAS</a:t>
            </a:r>
          </a:p>
          <a:p>
            <a:pPr algn="ctr"/>
            <a:r>
              <a:rPr lang="en-US" altLang="ko-KR" sz="1400" dirty="0" smtClean="0"/>
              <a:t>(TOMCAT)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827809" y="4538687"/>
            <a:ext cx="1114437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(Node.js)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44571" y="3615821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59188" y="3611636"/>
            <a:ext cx="1125909" cy="714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3977142" y="3521624"/>
            <a:ext cx="2518475" cy="17996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5617" y="3521624"/>
            <a:ext cx="2518475" cy="17996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62296" y="1696728"/>
            <a:ext cx="7260837" cy="356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소스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빌드 서버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84222" y="5745206"/>
            <a:ext cx="1125909" cy="71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cxnSp>
        <p:nvCxnSpPr>
          <p:cNvPr id="60" name="직선 연결선 59"/>
          <p:cNvCxnSpPr>
            <a:stCxn id="7" idx="2"/>
            <a:endCxn id="59" idx="0"/>
          </p:cNvCxnSpPr>
          <p:nvPr/>
        </p:nvCxnSpPr>
        <p:spPr>
          <a:xfrm flipH="1">
            <a:off x="1547177" y="3405406"/>
            <a:ext cx="10610" cy="233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7" idx="3"/>
            <a:endCxn id="49" idx="1"/>
          </p:cNvCxnSpPr>
          <p:nvPr/>
        </p:nvCxnSpPr>
        <p:spPr>
          <a:xfrm flipV="1">
            <a:off x="2388553" y="1874879"/>
            <a:ext cx="1473743" cy="11733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10248945" y="4538687"/>
            <a:ext cx="843585" cy="776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React(Node.js)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227375" y="3580694"/>
            <a:ext cx="843585" cy="7763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58792" y="2530656"/>
            <a:ext cx="1663291" cy="7144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API SERVER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스프링</a:t>
            </a:r>
            <a:r>
              <a:rPr lang="en-US" altLang="ko-KR" sz="1400" dirty="0" smtClean="0"/>
              <a:t>?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cxnSp>
        <p:nvCxnSpPr>
          <p:cNvPr id="113" name="직선 연결선 112"/>
          <p:cNvCxnSpPr>
            <a:stCxn id="78" idx="2"/>
          </p:cNvCxnSpPr>
          <p:nvPr/>
        </p:nvCxnSpPr>
        <p:spPr>
          <a:xfrm flipH="1">
            <a:off x="4607525" y="3245103"/>
            <a:ext cx="282913" cy="3665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78" idx="2"/>
            <a:endCxn id="77" idx="0"/>
          </p:cNvCxnSpPr>
          <p:nvPr/>
        </p:nvCxnSpPr>
        <p:spPr>
          <a:xfrm>
            <a:off x="4890438" y="3245103"/>
            <a:ext cx="5758730" cy="3355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78" idx="2"/>
          </p:cNvCxnSpPr>
          <p:nvPr/>
        </p:nvCxnSpPr>
        <p:spPr>
          <a:xfrm>
            <a:off x="4890438" y="3245103"/>
            <a:ext cx="2231704" cy="36653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49" idx="2"/>
            <a:endCxn id="32" idx="0"/>
          </p:cNvCxnSpPr>
          <p:nvPr/>
        </p:nvCxnSpPr>
        <p:spPr>
          <a:xfrm flipH="1">
            <a:off x="4607527" y="2053030"/>
            <a:ext cx="2885188" cy="2496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49" idx="2"/>
            <a:endCxn id="37" idx="0"/>
          </p:cNvCxnSpPr>
          <p:nvPr/>
        </p:nvCxnSpPr>
        <p:spPr>
          <a:xfrm flipH="1">
            <a:off x="5870411" y="2053030"/>
            <a:ext cx="1622304" cy="249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49" idx="2"/>
            <a:endCxn id="40" idx="0"/>
          </p:cNvCxnSpPr>
          <p:nvPr/>
        </p:nvCxnSpPr>
        <p:spPr>
          <a:xfrm flipH="1">
            <a:off x="7122144" y="2053030"/>
            <a:ext cx="370571" cy="249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49" idx="2"/>
            <a:endCxn id="41" idx="0"/>
          </p:cNvCxnSpPr>
          <p:nvPr/>
        </p:nvCxnSpPr>
        <p:spPr>
          <a:xfrm>
            <a:off x="7492715" y="2053030"/>
            <a:ext cx="892313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49" idx="2"/>
            <a:endCxn id="35" idx="0"/>
          </p:cNvCxnSpPr>
          <p:nvPr/>
        </p:nvCxnSpPr>
        <p:spPr>
          <a:xfrm>
            <a:off x="7492715" y="2053030"/>
            <a:ext cx="2153648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49" idx="2"/>
            <a:endCxn id="76" idx="0"/>
          </p:cNvCxnSpPr>
          <p:nvPr/>
        </p:nvCxnSpPr>
        <p:spPr>
          <a:xfrm>
            <a:off x="7492715" y="2053030"/>
            <a:ext cx="3178023" cy="248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96277" y="281665"/>
            <a:ext cx="5757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다 넣은 버전</a:t>
            </a:r>
            <a:r>
              <a:rPr lang="en-US" altLang="ko-KR" sz="2800" dirty="0" smtClean="0">
                <a:solidFill>
                  <a:srgbClr val="FF0000"/>
                </a:solidFill>
              </a:rPr>
              <a:t>(CI/CD,</a:t>
            </a:r>
            <a:r>
              <a:rPr lang="ko-KR" altLang="en-US" sz="2800" dirty="0" smtClean="0">
                <a:solidFill>
                  <a:srgbClr val="FF0000"/>
                </a:solidFill>
              </a:rPr>
              <a:t>개발</a:t>
            </a:r>
            <a:r>
              <a:rPr lang="en-US" altLang="ko-KR" sz="2800" dirty="0" smtClean="0">
                <a:solidFill>
                  <a:srgbClr val="FF0000"/>
                </a:solidFill>
              </a:rPr>
              <a:t>/</a:t>
            </a:r>
            <a:r>
              <a:rPr lang="ko-KR" altLang="en-US" sz="2800" dirty="0" smtClean="0">
                <a:solidFill>
                  <a:srgbClr val="FF0000"/>
                </a:solidFill>
              </a:rPr>
              <a:t>운영</a:t>
            </a:r>
            <a:r>
              <a:rPr lang="en-US" altLang="ko-KR" sz="2800" dirty="0" smtClean="0">
                <a:solidFill>
                  <a:srgbClr val="FF0000"/>
                </a:solidFill>
              </a:rPr>
              <a:t>,SSL)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96277" y="1203141"/>
            <a:ext cx="2889769" cy="354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278" y="890907"/>
            <a:ext cx="132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 server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4452" y="4205709"/>
            <a:ext cx="2471944" cy="356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프록시</a:t>
            </a:r>
            <a:r>
              <a:rPr lang="en-US" altLang="ko-KR" dirty="0" smtClean="0"/>
              <a:t>(NGINX)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73339" y="3277373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WAS</a:t>
            </a:r>
          </a:p>
          <a:p>
            <a:pPr algn="ctr"/>
            <a:r>
              <a:rPr lang="en-US" altLang="ko-KR" sz="1400" dirty="0" smtClean="0"/>
              <a:t>(TOMCAT)</a:t>
            </a:r>
            <a:endParaRPr lang="ko-KR" altLang="en-US" sz="14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41959" y="3271903"/>
            <a:ext cx="1114437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(Node.js)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3338" y="2343567"/>
            <a:ext cx="1125909" cy="7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</a:p>
          <a:p>
            <a:pPr algn="ctr"/>
            <a:r>
              <a:rPr lang="en-US" altLang="ko-KR" sz="1400" dirty="0" smtClean="0"/>
              <a:t>(MARIA)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4452" y="1394451"/>
            <a:ext cx="1663291" cy="7144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API SERVER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스프링</a:t>
            </a:r>
            <a:r>
              <a:rPr lang="en-US" altLang="ko-KR" sz="1400" dirty="0" smtClean="0"/>
              <a:t>?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sp>
        <p:nvSpPr>
          <p:cNvPr id="140" name="TextBox 139"/>
          <p:cNvSpPr txBox="1"/>
          <p:nvPr/>
        </p:nvSpPr>
        <p:spPr>
          <a:xfrm>
            <a:off x="496277" y="281665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다 </a:t>
            </a:r>
            <a:r>
              <a:rPr lang="ko-KR" altLang="en-US" sz="2800" dirty="0" smtClean="0">
                <a:solidFill>
                  <a:srgbClr val="FF0000"/>
                </a:solidFill>
              </a:rPr>
              <a:t>뺀 버전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102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이기범[tvdi190345]</dc:creator>
  <cp:lastModifiedBy>이기범[tvdi190345]</cp:lastModifiedBy>
  <cp:revision>11</cp:revision>
  <dcterms:created xsi:type="dcterms:W3CDTF">2021-03-09T04:12:18Z</dcterms:created>
  <dcterms:modified xsi:type="dcterms:W3CDTF">2021-03-09T05:55:24Z</dcterms:modified>
</cp:coreProperties>
</file>