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>
        <p:scale>
          <a:sx n="75" d="100"/>
          <a:sy n="75" d="100"/>
        </p:scale>
        <p:origin x="92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4800-0C5E-4EB9-B634-D513F3CBD85A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D826-98E9-445D-BB06-6A30C475E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448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4800-0C5E-4EB9-B634-D513F3CBD85A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D826-98E9-445D-BB06-6A30C475E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78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4800-0C5E-4EB9-B634-D513F3CBD85A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D826-98E9-445D-BB06-6A30C475E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23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4800-0C5E-4EB9-B634-D513F3CBD85A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D826-98E9-445D-BB06-6A30C475E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83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4800-0C5E-4EB9-B634-D513F3CBD85A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D826-98E9-445D-BB06-6A30C475E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81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4800-0C5E-4EB9-B634-D513F3CBD85A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D826-98E9-445D-BB06-6A30C475E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18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4800-0C5E-4EB9-B634-D513F3CBD85A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D826-98E9-445D-BB06-6A30C475E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80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4800-0C5E-4EB9-B634-D513F3CBD85A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D826-98E9-445D-BB06-6A30C475E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39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4800-0C5E-4EB9-B634-D513F3CBD85A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D826-98E9-445D-BB06-6A30C475E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82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4800-0C5E-4EB9-B634-D513F3CBD85A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D826-98E9-445D-BB06-6A30C475E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23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4800-0C5E-4EB9-B634-D513F3CBD85A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D826-98E9-445D-BB06-6A30C475E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30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74800-0C5E-4EB9-B634-D513F3CBD85A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6D826-98E9-445D-BB06-6A30C475E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81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3745207" y="1537676"/>
            <a:ext cx="7588405" cy="4921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96277" y="1537677"/>
            <a:ext cx="2123021" cy="2011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6277" y="1225443"/>
            <a:ext cx="155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Jenkins sever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727021" y="2690959"/>
            <a:ext cx="1661532" cy="7144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SSL</a:t>
            </a:r>
            <a:r>
              <a:rPr lang="ko-KR" altLang="en-US" dirty="0" smtClean="0"/>
              <a:t>프록시</a:t>
            </a:r>
            <a:r>
              <a:rPr lang="en-US" altLang="ko-KR" dirty="0" smtClean="0"/>
              <a:t>(NGINX)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27021" y="1696729"/>
            <a:ext cx="1661532" cy="3563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젠킨스</a:t>
            </a:r>
            <a:endParaRPr lang="ko-KR" altLang="en-US" dirty="0"/>
          </a:p>
        </p:txBody>
      </p:sp>
      <p:cxnSp>
        <p:nvCxnSpPr>
          <p:cNvPr id="10" name="직선 연결선 9"/>
          <p:cNvCxnSpPr>
            <a:stCxn id="8" idx="2"/>
            <a:endCxn id="7" idx="0"/>
          </p:cNvCxnSpPr>
          <p:nvPr/>
        </p:nvCxnSpPr>
        <p:spPr>
          <a:xfrm>
            <a:off x="1557787" y="2053031"/>
            <a:ext cx="0" cy="6379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45208" y="1225443"/>
            <a:ext cx="132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 server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55685" y="5939075"/>
            <a:ext cx="7167448" cy="3563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SSL</a:t>
            </a:r>
            <a:r>
              <a:rPr lang="ko-KR" altLang="en-US" dirty="0" smtClean="0"/>
              <a:t>프록시</a:t>
            </a:r>
            <a:r>
              <a:rPr lang="en-US" altLang="ko-KR" dirty="0" smtClean="0"/>
              <a:t>(NGINX)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955685" y="5447060"/>
            <a:ext cx="5058407" cy="35445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로드밸런서</a:t>
            </a:r>
            <a:r>
              <a:rPr lang="en-US" altLang="ko-KR" dirty="0" smtClean="0"/>
              <a:t>(NGINX)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044572" y="4549627"/>
            <a:ext cx="1125909" cy="71444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WAS</a:t>
            </a:r>
          </a:p>
          <a:p>
            <a:pPr algn="ctr"/>
            <a:r>
              <a:rPr lang="en-US" altLang="ko-KR" sz="1400" dirty="0" smtClean="0"/>
              <a:t>(TOMCAT)</a:t>
            </a:r>
            <a:endParaRPr lang="ko-KR" altLang="en-US" sz="14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9224570" y="4538687"/>
            <a:ext cx="843585" cy="7948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</a:t>
            </a:r>
            <a:r>
              <a:rPr lang="en-US" altLang="ko-KR" sz="1400" dirty="0" smtClean="0"/>
              <a:t>(TOMCAT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313192" y="4544157"/>
            <a:ext cx="1114437" cy="71444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React</a:t>
            </a:r>
          </a:p>
          <a:p>
            <a:pPr algn="ctr"/>
            <a:r>
              <a:rPr lang="en-US" altLang="ko-KR" sz="1400" dirty="0" smtClean="0"/>
              <a:t>(Node.js)</a:t>
            </a:r>
            <a:endParaRPr lang="ko-KR" altLang="en-US" sz="14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559189" y="4544157"/>
            <a:ext cx="1125909" cy="71444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WAS</a:t>
            </a:r>
          </a:p>
          <a:p>
            <a:pPr algn="ctr"/>
            <a:r>
              <a:rPr lang="en-US" altLang="ko-KR" sz="1400" dirty="0" smtClean="0"/>
              <a:t>(TOMCAT)</a:t>
            </a:r>
            <a:endParaRPr lang="ko-KR" altLang="en-US" sz="14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7827809" y="4538687"/>
            <a:ext cx="1114437" cy="71444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React</a:t>
            </a:r>
          </a:p>
          <a:p>
            <a:pPr algn="ctr"/>
            <a:r>
              <a:rPr lang="en-US" altLang="ko-KR" sz="1400" dirty="0" smtClean="0"/>
              <a:t>(Node.js)</a:t>
            </a:r>
            <a:endParaRPr lang="ko-KR" altLang="en-US" sz="14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044571" y="3615821"/>
            <a:ext cx="1125909" cy="71444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DB</a:t>
            </a:r>
          </a:p>
          <a:p>
            <a:pPr algn="ctr"/>
            <a:r>
              <a:rPr lang="en-US" altLang="ko-KR" sz="1400" dirty="0" smtClean="0"/>
              <a:t>(MARIA)</a:t>
            </a:r>
            <a:endParaRPr lang="ko-KR" altLang="en-US" sz="14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559188" y="3611636"/>
            <a:ext cx="1125909" cy="71444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DB</a:t>
            </a:r>
          </a:p>
          <a:p>
            <a:pPr algn="ctr"/>
            <a:r>
              <a:rPr lang="en-US" altLang="ko-KR" sz="1400" dirty="0" smtClean="0"/>
              <a:t>(MARIA)</a:t>
            </a:r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3977142" y="3521624"/>
            <a:ext cx="2518475" cy="179961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495617" y="3521624"/>
            <a:ext cx="2518475" cy="179961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62296" y="1696728"/>
            <a:ext cx="7260837" cy="3563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소스 저장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빌드 서버</a:t>
            </a:r>
            <a:endParaRPr lang="ko-KR" altLang="en-US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984222" y="5745206"/>
            <a:ext cx="1125909" cy="7144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cxnSp>
        <p:nvCxnSpPr>
          <p:cNvPr id="60" name="직선 연결선 59"/>
          <p:cNvCxnSpPr>
            <a:stCxn id="7" idx="2"/>
            <a:endCxn id="59" idx="0"/>
          </p:cNvCxnSpPr>
          <p:nvPr/>
        </p:nvCxnSpPr>
        <p:spPr>
          <a:xfrm flipH="1">
            <a:off x="1547177" y="3405406"/>
            <a:ext cx="10610" cy="2339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7" idx="3"/>
            <a:endCxn id="49" idx="1"/>
          </p:cNvCxnSpPr>
          <p:nvPr/>
        </p:nvCxnSpPr>
        <p:spPr>
          <a:xfrm flipV="1">
            <a:off x="2388553" y="1874879"/>
            <a:ext cx="1473743" cy="1173304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10248945" y="4538687"/>
            <a:ext cx="843585" cy="7763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React(Node.js)</a:t>
            </a:r>
            <a:endParaRPr lang="ko-KR" altLang="en-US" sz="14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10227375" y="3580694"/>
            <a:ext cx="843585" cy="7763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DB</a:t>
            </a:r>
          </a:p>
          <a:p>
            <a:pPr algn="ctr"/>
            <a:r>
              <a:rPr lang="en-US" altLang="ko-KR" sz="1400" dirty="0" smtClean="0"/>
              <a:t>(MARIA)</a:t>
            </a:r>
            <a:endParaRPr lang="ko-KR" altLang="en-US" sz="14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058792" y="2530656"/>
            <a:ext cx="1663291" cy="7144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API SERVER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스프링</a:t>
            </a:r>
            <a:r>
              <a:rPr lang="en-US" altLang="ko-KR" sz="1400" dirty="0" smtClean="0"/>
              <a:t>?</a:t>
            </a:r>
            <a:r>
              <a:rPr lang="en-US" altLang="ko-KR" sz="1400" dirty="0"/>
              <a:t>)</a:t>
            </a:r>
            <a:endParaRPr lang="en-US" altLang="ko-KR" sz="1400" dirty="0" smtClean="0"/>
          </a:p>
        </p:txBody>
      </p:sp>
      <p:cxnSp>
        <p:nvCxnSpPr>
          <p:cNvPr id="113" name="직선 연결선 112"/>
          <p:cNvCxnSpPr>
            <a:stCxn id="78" idx="2"/>
          </p:cNvCxnSpPr>
          <p:nvPr/>
        </p:nvCxnSpPr>
        <p:spPr>
          <a:xfrm flipH="1">
            <a:off x="4607525" y="3245103"/>
            <a:ext cx="282913" cy="36653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78" idx="2"/>
            <a:endCxn id="77" idx="0"/>
          </p:cNvCxnSpPr>
          <p:nvPr/>
        </p:nvCxnSpPr>
        <p:spPr>
          <a:xfrm>
            <a:off x="4890438" y="3245103"/>
            <a:ext cx="5758730" cy="33559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78" idx="2"/>
          </p:cNvCxnSpPr>
          <p:nvPr/>
        </p:nvCxnSpPr>
        <p:spPr>
          <a:xfrm>
            <a:off x="4890438" y="3245103"/>
            <a:ext cx="2231704" cy="36653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stCxn id="49" idx="2"/>
            <a:endCxn id="32" idx="0"/>
          </p:cNvCxnSpPr>
          <p:nvPr/>
        </p:nvCxnSpPr>
        <p:spPr>
          <a:xfrm flipH="1">
            <a:off x="4607527" y="2053030"/>
            <a:ext cx="2885188" cy="2496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stCxn id="49" idx="2"/>
            <a:endCxn id="37" idx="0"/>
          </p:cNvCxnSpPr>
          <p:nvPr/>
        </p:nvCxnSpPr>
        <p:spPr>
          <a:xfrm flipH="1">
            <a:off x="5870411" y="2053030"/>
            <a:ext cx="1622304" cy="2491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49" idx="2"/>
            <a:endCxn id="40" idx="0"/>
          </p:cNvCxnSpPr>
          <p:nvPr/>
        </p:nvCxnSpPr>
        <p:spPr>
          <a:xfrm flipH="1">
            <a:off x="7122144" y="2053030"/>
            <a:ext cx="370571" cy="2491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49" idx="2"/>
            <a:endCxn id="41" idx="0"/>
          </p:cNvCxnSpPr>
          <p:nvPr/>
        </p:nvCxnSpPr>
        <p:spPr>
          <a:xfrm>
            <a:off x="7492715" y="2053030"/>
            <a:ext cx="892313" cy="2485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stCxn id="49" idx="2"/>
            <a:endCxn id="35" idx="0"/>
          </p:cNvCxnSpPr>
          <p:nvPr/>
        </p:nvCxnSpPr>
        <p:spPr>
          <a:xfrm>
            <a:off x="7492715" y="2053030"/>
            <a:ext cx="2153648" cy="2485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49" idx="2"/>
            <a:endCxn id="76" idx="0"/>
          </p:cNvCxnSpPr>
          <p:nvPr/>
        </p:nvCxnSpPr>
        <p:spPr>
          <a:xfrm>
            <a:off x="7492715" y="2053030"/>
            <a:ext cx="3178023" cy="2485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96277" y="281665"/>
            <a:ext cx="5757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</a:rPr>
              <a:t>다 넣은 버전</a:t>
            </a:r>
            <a:r>
              <a:rPr lang="en-US" altLang="ko-KR" sz="2800" dirty="0" smtClean="0">
                <a:solidFill>
                  <a:srgbClr val="FF0000"/>
                </a:solidFill>
              </a:rPr>
              <a:t>(CI/CD,</a:t>
            </a:r>
            <a:r>
              <a:rPr lang="ko-KR" altLang="en-US" sz="2800" dirty="0" smtClean="0">
                <a:solidFill>
                  <a:srgbClr val="FF0000"/>
                </a:solidFill>
              </a:rPr>
              <a:t>개발</a:t>
            </a:r>
            <a:r>
              <a:rPr lang="en-US" altLang="ko-KR" sz="2800" dirty="0" smtClean="0">
                <a:solidFill>
                  <a:srgbClr val="FF0000"/>
                </a:solidFill>
              </a:rPr>
              <a:t>/</a:t>
            </a:r>
            <a:r>
              <a:rPr lang="ko-KR" altLang="en-US" sz="2800" dirty="0" smtClean="0">
                <a:solidFill>
                  <a:srgbClr val="FF0000"/>
                </a:solidFill>
              </a:rPr>
              <a:t>운영</a:t>
            </a:r>
            <a:r>
              <a:rPr lang="en-US" altLang="ko-KR" sz="2800" dirty="0" smtClean="0">
                <a:solidFill>
                  <a:srgbClr val="FF0000"/>
                </a:solidFill>
              </a:rPr>
              <a:t>,SSL)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29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76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이기범[tvdi190345]</dc:creator>
  <cp:lastModifiedBy>이기범[tvdi190345]</cp:lastModifiedBy>
  <cp:revision>10</cp:revision>
  <dcterms:created xsi:type="dcterms:W3CDTF">2021-03-09T04:12:18Z</dcterms:created>
  <dcterms:modified xsi:type="dcterms:W3CDTF">2021-03-09T05:46:21Z</dcterms:modified>
</cp:coreProperties>
</file>