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오늘 최고가 그래프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51-4398-9DED-6004358D2C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51-4398-9DED-6004358D2C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51-4398-9DED-6004358D2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1049552"/>
        <c:axId val="1561049136"/>
      </c:barChart>
      <c:catAx>
        <c:axId val="156104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049136"/>
        <c:crosses val="autoZero"/>
        <c:auto val="1"/>
        <c:lblAlgn val="ctr"/>
        <c:lblOffset val="100"/>
        <c:noMultiLvlLbl val="0"/>
      </c:catAx>
      <c:valAx>
        <c:axId val="156104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6104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시세추이</a:t>
            </a:r>
            <a:endParaRPr lang="en-US" alt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0B-489D-A7FD-566B1802F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590128"/>
        <c:axId val="1486590544"/>
      </c:lineChart>
      <c:catAx>
        <c:axId val="148659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590544"/>
        <c:crosses val="autoZero"/>
        <c:auto val="1"/>
        <c:lblAlgn val="ctr"/>
        <c:lblOffset val="100"/>
        <c:noMultiLvlLbl val="0"/>
      </c:catAx>
      <c:valAx>
        <c:axId val="148659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659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잎 1</cx:pt>
          <cx:pt idx="1">잎 2</cx:pt>
          <cx:pt idx="2">잎 3</cx:pt>
          <cx:pt idx="3">잎 4</cx:pt>
          <cx:pt idx="4">잎 5</cx:pt>
          <cx:pt idx="5">잎 6</cx:pt>
          <cx:pt idx="6">잎 7</cx:pt>
          <cx:pt idx="7">잎 8</cx:pt>
          <cx:pt idx="8">잎 9</cx:pt>
          <cx:pt idx="9">잎 10</cx:pt>
          <cx:pt idx="10">잎 11</cx:pt>
          <cx:pt idx="11">잎 12</cx:pt>
          <cx:pt idx="12">잎 13</cx:pt>
          <cx:pt idx="13">잎 14</cx:pt>
          <cx:pt idx="14">잎 15</cx:pt>
          <cx:pt idx="15">잎 16</cx:pt>
        </cx:lvl>
        <cx:lvl ptCount="16">
          <cx:pt idx="0">줄기 1</cx:pt>
          <cx:pt idx="1">줄기 1</cx:pt>
          <cx:pt idx="2">줄기 1</cx:pt>
          <cx:pt idx="3">줄기 2</cx:pt>
          <cx:pt idx="4">줄기 2</cx:pt>
          <cx:pt idx="5">줄기 2</cx:pt>
          <cx:pt idx="6">줄기 2</cx:pt>
          <cx:pt idx="7">줄기 3</cx:pt>
          <cx:pt idx="8">줄기 3</cx:pt>
          <cx:pt idx="9">줄기 4</cx:pt>
          <cx:pt idx="10">줄기 4</cx:pt>
          <cx:pt idx="11">줄기 5</cx:pt>
          <cx:pt idx="12">줄기 5</cx:pt>
          <cx:pt idx="13">줄기 6</cx:pt>
          <cx:pt idx="14">줄기 6</cx:pt>
          <cx:pt idx="15">줄기 6</cx:pt>
        </cx:lvl>
        <cx:lvl ptCount="16">
          <cx:pt idx="0">가지 1</cx:pt>
          <cx:pt idx="1">가지 1</cx:pt>
          <cx:pt idx="2">가지 1</cx:pt>
          <cx:pt idx="3">가지 1</cx:pt>
          <cx:pt idx="4">가지 1</cx:pt>
          <cx:pt idx="5">가지 1</cx:pt>
          <cx:pt idx="6">가지 1</cx:pt>
          <cx:pt idx="7">가지 2</cx:pt>
          <cx:pt idx="8">가지 2</cx:pt>
          <cx:pt idx="9">가지 2</cx:pt>
          <cx:pt idx="10">가지 2</cx:pt>
          <cx:pt idx="11">가지 3</cx:pt>
          <cx:pt idx="12">가지 3</cx:pt>
          <cx:pt idx="13">가지 3</cx:pt>
          <cx:pt idx="14">가지 3</cx:pt>
          <cx:pt idx="15">가지 3</cx:pt>
        </cx:lvl>
      </cx:strDim>
      <cx:numDim type="size">
        <cx:f>Sheet1!$D$2:$D$17</cx:f>
        <cx:lvl ptCount="16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ko-KR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오늘 지역별 매매 최고가</a:t>
            </a:r>
            <a:r>
              <a:rPr lang="en-US" altLang="ko-K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 </a:t>
            </a:r>
            <a:r>
              <a:rPr lang="ko-KR" alt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매매규모</a:t>
            </a:r>
            <a:r>
              <a:rPr lang="en-US" altLang="ko-K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lang="ko-KR" alt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cx:rich>
      </cx:tx>
    </cx:title>
    <cx:plotArea>
      <cx:plotAreaRegion>
        <cx:series layoutId="treemap" uniqueId="{9F8C73BD-E014-4A94-8186-374E44E06B77}">
          <cx:tx>
            <cx:txData>
              <cx:f>Sheet1!$D$1</cx:f>
              <cx:v>계열1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FDA3D-0C8C-4C71-90F0-C5F906C8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D6934-328E-44C2-81BE-5E63642D5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C4BCD-BA4D-4D84-B830-D71C70D1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4F60F-1F61-4800-8C69-D4B853D6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2649B-BC2E-4D24-9B14-61154E9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FF288-1BF2-4385-A927-51BBAF6A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A504B3-E6D8-45F1-845F-8904DCE8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AFD8D-2E0D-46EA-809D-EA071817E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E1F76-677B-452D-91DB-42DFFCB9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4F5D4-2828-4BD3-9750-21F28A32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70705-2D1B-4033-AB05-102A9B1A7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5F136-3FDB-4131-8ECB-4DF368F89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0A01-DF75-4114-B94F-406F65C1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DCF30-C92F-4499-805F-8AAD978B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E7061-8001-43FE-ACDA-E2E916F5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1F45F-04B9-47B0-A955-B9700ED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4D9E6-B189-48A8-A7C3-E3B293C7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CE8A5-9B2E-4A05-B004-03751CF7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984AF-8741-4BD5-B858-3120010F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16B73-D1D9-4764-B596-B43772EE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09BD4-8C91-4F5A-990E-A0A5F5C6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5AD1D6-7153-4F3E-9600-CA0D154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84448-BA74-4E12-A27D-86243205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C447E-6876-4D67-83A8-E534CF2B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F801E-2643-4134-BC7C-49F1F44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9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DCF3-5543-41A4-A600-C904494E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3759F-BACD-4764-82EF-86550C001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71A61-8991-4198-9747-5B2ABDF5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D9645-540F-4132-8DEF-2DA8A27C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235BB-CD92-44EF-AFC1-9D32FD82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3253E-4752-43B3-AE13-0DCDDA02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F032-E835-45DB-BFF1-ECCAF148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6B193-D463-48CC-99BD-CE61B68D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CE225-0614-4A00-B696-C51BF6AF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45CE79-B8F3-4130-9ED9-7698EADDE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6DAA78-42FB-4EDE-ADBF-8F3A5229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C7409-DFB8-4710-8873-42377D7B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BC5224-925D-48F1-AE1A-D02E55F5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4571FF-5944-4039-B51F-2AE1831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61BED-6E58-45C7-9BEA-45E667A9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7D2E9E-8C16-4AA8-9865-137D1E33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94E5C-EC84-41DA-8492-5998FF4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B85935-24A0-4E31-BBAC-E8CBD98F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6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FE435E-C4F4-4E88-9A23-5C457D53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36CA23-BA6E-45AC-A597-ED217B89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B4720-228C-4FD7-BFC8-8283A31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5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2C17-B07E-40B4-BF38-0FF3BE54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0CFC7B-B2B5-459A-8A95-51B1E960C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0ED00-CB2C-43D5-976B-981E31C09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ADD31-CBEE-4C27-83F5-9C867683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D3BE3-C061-45DC-8404-57480DEE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E5B47-EB89-4068-98CD-72669DC9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22772-7F99-49BA-9601-0B2B91DF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EB0B28-9CA7-4504-A2E2-32B27C73E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7AAE71-2EB8-464C-A2A3-B5A80051A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57C1C-FCCF-4A72-B695-787E5FD6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C46B1-965E-467F-9393-7719C02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F12E5-0A74-4E04-8A73-68A05FDB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026AB6-51D8-49AE-B701-9E14564A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3B28F-56E7-4733-B27A-FED272BE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CF145-7C7A-416A-9E8E-446E80AEA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59AA-D894-4757-80EB-32F81D134D19}" type="datetimeFigureOut">
              <a:rPr lang="ko-KR" altLang="en-US" smtClean="0"/>
              <a:t>2021-03-04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A3315-5D11-42A4-A84D-314E5B7B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8BA38-A04D-485F-AD6D-D8383B81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84DE-534B-4966-9E16-69DB06170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4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FAFF6DB9-76A8-42AF-B0C6-1515B6040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282951"/>
              </p:ext>
            </p:extLst>
          </p:nvPr>
        </p:nvGraphicFramePr>
        <p:xfrm>
          <a:off x="986947" y="2510565"/>
          <a:ext cx="4253390" cy="2835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차트 9">
                <a:extLst>
                  <a:ext uri="{FF2B5EF4-FFF2-40B4-BE49-F238E27FC236}">
                    <a16:creationId xmlns:a16="http://schemas.microsoft.com/office/drawing/2014/main" id="{384B3434-FF76-4C4C-B523-CEA60D7C4A6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6980735"/>
                  </p:ext>
                </p:extLst>
              </p:nvPr>
            </p:nvGraphicFramePr>
            <p:xfrm>
              <a:off x="6160655" y="2338930"/>
              <a:ext cx="4510843" cy="300722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0" name="차트 9">
                <a:extLst>
                  <a:ext uri="{FF2B5EF4-FFF2-40B4-BE49-F238E27FC236}">
                    <a16:creationId xmlns:a16="http://schemas.microsoft.com/office/drawing/2014/main" id="{384B3434-FF76-4C4C-B523-CEA60D7C4A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0655" y="2338930"/>
                <a:ext cx="4510843" cy="3007229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632592-9E99-4C74-BF7C-E72E3BB427CD}"/>
              </a:ext>
            </a:extLst>
          </p:cNvPr>
          <p:cNvSpPr/>
          <p:nvPr/>
        </p:nvSpPr>
        <p:spPr>
          <a:xfrm>
            <a:off x="886691" y="646545"/>
            <a:ext cx="9988007" cy="53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</a:t>
            </a:r>
            <a:r>
              <a:rPr lang="en-US" altLang="ko-KR" dirty="0"/>
              <a:t>, </a:t>
            </a:r>
            <a:r>
              <a:rPr lang="ko-KR" altLang="en-US" dirty="0"/>
              <a:t>아파트 검색 창</a:t>
            </a:r>
            <a:r>
              <a:rPr lang="en-US" altLang="ko-KR" dirty="0"/>
              <a:t>(</a:t>
            </a:r>
            <a:r>
              <a:rPr lang="ko-KR" altLang="en-US" dirty="0"/>
              <a:t>가능</a:t>
            </a:r>
            <a:r>
              <a:rPr lang="en-US" altLang="ko-KR" dirty="0"/>
              <a:t>??)</a:t>
            </a:r>
          </a:p>
        </p:txBody>
      </p:sp>
    </p:spTree>
    <p:extLst>
      <p:ext uri="{BB962C8B-B14F-4D97-AF65-F5344CB8AC3E}">
        <p14:creationId xmlns:p14="http://schemas.microsoft.com/office/powerpoint/2010/main" val="125064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5FD65F5-8CA9-4A2F-BEA4-B0A7A856A4F0}"/>
              </a:ext>
            </a:extLst>
          </p:cNvPr>
          <p:cNvSpPr/>
          <p:nvPr/>
        </p:nvSpPr>
        <p:spPr>
          <a:xfrm>
            <a:off x="886691" y="646545"/>
            <a:ext cx="9988007" cy="53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어떤 아파트</a:t>
            </a:r>
            <a:endParaRPr lang="en-US" altLang="ko-KR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B42048D5-254E-41F7-AF58-4D8C90975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008500"/>
              </p:ext>
            </p:extLst>
          </p:nvPr>
        </p:nvGraphicFramePr>
        <p:xfrm>
          <a:off x="886691" y="1672708"/>
          <a:ext cx="4265811" cy="284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C0197B-A849-4F63-8AF9-5FCA81577E49}"/>
              </a:ext>
            </a:extLst>
          </p:cNvPr>
          <p:cNvSpPr txBox="1"/>
          <p:nvPr/>
        </p:nvSpPr>
        <p:spPr>
          <a:xfrm>
            <a:off x="822036" y="4867564"/>
            <a:ext cx="4732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이 아파트는 </a:t>
            </a:r>
            <a:r>
              <a:rPr lang="en-US" altLang="ko-KR" dirty="0"/>
              <a:t>35</a:t>
            </a:r>
            <a:r>
              <a:rPr lang="ko-KR" altLang="en-US" dirty="0" err="1"/>
              <a:t>평대</a:t>
            </a:r>
            <a:r>
              <a:rPr lang="ko-KR" altLang="en-US" dirty="0"/>
              <a:t> 중에 상위 몇 </a:t>
            </a:r>
            <a:r>
              <a:rPr lang="en-US" altLang="ko-KR" dirty="0"/>
              <a:t>%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최근 매매가가 어쩌고</a:t>
            </a:r>
            <a:r>
              <a:rPr lang="en-US" altLang="ko-KR" dirty="0"/>
              <a:t>..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지역 중 어쩌고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대충 특이한 지표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20AFCA-E8A1-4D46-B1A8-CF2B1B9E9CF7}"/>
              </a:ext>
            </a:extLst>
          </p:cNvPr>
          <p:cNvSpPr/>
          <p:nvPr/>
        </p:nvSpPr>
        <p:spPr>
          <a:xfrm>
            <a:off x="6188364" y="1791855"/>
            <a:ext cx="4686334" cy="416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댓글창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0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845B27-EFB7-4924-AF29-6274E916251B}"/>
              </a:ext>
            </a:extLst>
          </p:cNvPr>
          <p:cNvSpPr txBox="1"/>
          <p:nvPr/>
        </p:nvSpPr>
        <p:spPr>
          <a:xfrm>
            <a:off x="1810327" y="1246909"/>
            <a:ext cx="6298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순위나 추이 등을 보여줄 그래프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매일 </a:t>
            </a:r>
            <a:r>
              <a:rPr lang="en-US" altLang="ko-KR" dirty="0"/>
              <a:t>API</a:t>
            </a:r>
            <a:r>
              <a:rPr lang="ko-KR" altLang="en-US" dirty="0"/>
              <a:t>로 데이터를 받아와서 통계배치 돌리는 </a:t>
            </a:r>
            <a:r>
              <a:rPr lang="ko-KR" altLang="en-US" dirty="0" err="1"/>
              <a:t>백엔드</a:t>
            </a:r>
            <a:r>
              <a:rPr lang="en-US" altLang="ko-KR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6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I-3 9100F 9GEN</dc:creator>
  <cp:lastModifiedBy>I-3 9100F 9GEN</cp:lastModifiedBy>
  <cp:revision>7</cp:revision>
  <dcterms:created xsi:type="dcterms:W3CDTF">2021-03-04T12:22:39Z</dcterms:created>
  <dcterms:modified xsi:type="dcterms:W3CDTF">2021-03-04T13:26:56Z</dcterms:modified>
</cp:coreProperties>
</file>